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20"/>
  </p:notesMasterIdLst>
  <p:sldIdLst>
    <p:sldId id="256" r:id="rId2"/>
    <p:sldId id="258" r:id="rId3"/>
    <p:sldId id="259" r:id="rId4"/>
    <p:sldId id="261" r:id="rId5"/>
    <p:sldId id="311" r:id="rId6"/>
    <p:sldId id="262" r:id="rId7"/>
    <p:sldId id="265" r:id="rId8"/>
    <p:sldId id="312" r:id="rId9"/>
    <p:sldId id="313" r:id="rId10"/>
    <p:sldId id="264" r:id="rId11"/>
    <p:sldId id="321" r:id="rId12"/>
    <p:sldId id="322" r:id="rId13"/>
    <p:sldId id="316" r:id="rId14"/>
    <p:sldId id="315" r:id="rId15"/>
    <p:sldId id="317" r:id="rId16"/>
    <p:sldId id="320" r:id="rId17"/>
    <p:sldId id="318" r:id="rId18"/>
    <p:sldId id="319" r:id="rId19"/>
  </p:sldIdLst>
  <p:sldSz cx="9144000" cy="5143500" type="screen16x9"/>
  <p:notesSz cx="6858000" cy="9144000"/>
  <p:embeddedFontLst>
    <p:embeddedFont>
      <p:font typeface="IBM Plex Sans" panose="020B0604020202020204" charset="0"/>
      <p:regular r:id="rId21"/>
      <p:bold r:id="rId22"/>
      <p:italic r:id="rId23"/>
      <p:boldItalic r:id="rId24"/>
    </p:embeddedFont>
    <p:embeddedFont>
      <p:font typeface="Bahnschrift SemiBold" panose="020B0502040204020203" pitchFamily="34" charset="0"/>
      <p:bold r:id="rId25"/>
    </p:embeddedFont>
    <p:embeddedFont>
      <p:font typeface="Space Grotesk" panose="020B0604020202020204" charset="0"/>
      <p:regular r:id="rId26"/>
      <p:bold r:id="rId27"/>
    </p:embeddedFont>
    <p:embeddedFont>
      <p:font typeface="Microsoft YaHei UI" panose="020B0503020204020204" pitchFamily="34" charset="-122"/>
      <p:regular r:id="rId28"/>
      <p:bold r:id="rId29"/>
    </p:embeddedFont>
    <p:embeddedFont>
      <p:font typeface="Bahnschrift Light" panose="020B0502040204020203" pitchFamily="34" charset="0"/>
      <p:regular r:id="rId30"/>
    </p:embeddedFont>
    <p:embeddedFont>
      <p:font typeface="Arial Rounded MT Bold" panose="020F0704030504030204" pitchFamily="34" charset="0"/>
      <p:regular r:id="rId31"/>
    </p:embeddedFont>
    <p:embeddedFont>
      <p:font typeface="Orbitron" panose="020B0604020202020204" charset="0"/>
      <p:regular r:id="rId32"/>
      <p:bold r:id="rId33"/>
    </p:embeddedFont>
    <p:embeddedFont>
      <p:font typeface="MS Gothic" panose="020B0609070205080204" pitchFamily="49" charset="-128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CA0B1C-216E-429C-AF03-106AA2F3F731}">
  <a:tblStyle styleId="{3ACA0B1C-216E-429C-AF03-106AA2F3F7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173" autoAdjust="0"/>
  </p:normalViewPr>
  <p:slideViewPr>
    <p:cSldViewPr snapToGrid="0">
      <p:cViewPr varScale="1">
        <p:scale>
          <a:sx n="89" d="100"/>
          <a:sy n="89" d="100"/>
        </p:scale>
        <p:origin x="84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56D6AF-D943-4652-9DB7-1AE815FD48B5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82D3EC-6CD7-499E-AADE-F07219ED756A}">
      <dgm:prSet custT="1"/>
      <dgm:spPr/>
      <dgm:t>
        <a:bodyPr/>
        <a:lstStyle/>
        <a:p>
          <a:r>
            <a:rPr lang="en-US" sz="2000" dirty="0" smtClean="0">
              <a:solidFill>
                <a:schemeClr val="accent4"/>
              </a:solidFill>
            </a:rPr>
            <a:t>3.5 Trillion</a:t>
          </a:r>
          <a:endParaRPr lang="en-US" sz="2000" dirty="0">
            <a:solidFill>
              <a:schemeClr val="accent4"/>
            </a:solidFill>
          </a:endParaRPr>
        </a:p>
      </dgm:t>
    </dgm:pt>
    <dgm:pt modelId="{72775C03-AE0C-4BD1-A34C-DAF3B8288888}" type="parTrans" cxnId="{E569F352-9398-4099-8EB0-D51F624BEB28}">
      <dgm:prSet/>
      <dgm:spPr/>
      <dgm:t>
        <a:bodyPr/>
        <a:lstStyle/>
        <a:p>
          <a:endParaRPr lang="en-US" sz="2000"/>
        </a:p>
      </dgm:t>
    </dgm:pt>
    <dgm:pt modelId="{2429E3CC-B3C5-409F-AE30-AF6B16271E01}" type="sibTrans" cxnId="{E569F352-9398-4099-8EB0-D51F624BEB28}">
      <dgm:prSet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endParaRPr lang="en-US" sz="2000"/>
        </a:p>
      </dgm:t>
    </dgm:pt>
    <dgm:pt modelId="{F7D19C0F-60F7-4247-86BC-ED4B9F7310D0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accent4"/>
              </a:solidFill>
            </a:rPr>
            <a:t>4.7 Billion</a:t>
          </a:r>
          <a:endParaRPr lang="en-US" sz="2000" dirty="0">
            <a:solidFill>
              <a:schemeClr val="accent4"/>
            </a:solidFill>
          </a:endParaRPr>
        </a:p>
      </dgm:t>
    </dgm:pt>
    <dgm:pt modelId="{2AA4351A-AC5F-4C21-8999-BDB5D4BB1F2D}" type="parTrans" cxnId="{015670D9-7584-452F-AAF7-21A0E5A76CD6}">
      <dgm:prSet/>
      <dgm:spPr/>
      <dgm:t>
        <a:bodyPr/>
        <a:lstStyle/>
        <a:p>
          <a:endParaRPr lang="en-US" sz="2000"/>
        </a:p>
      </dgm:t>
    </dgm:pt>
    <dgm:pt modelId="{D57E7C42-42B1-4BE7-A621-F1B5916AB55C}" type="sibTrans" cxnId="{015670D9-7584-452F-AAF7-21A0E5A76CD6}">
      <dgm:prSet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endParaRPr lang="en-US" sz="2000"/>
        </a:p>
      </dgm:t>
    </dgm:pt>
    <dgm:pt modelId="{F5AFC8BB-A059-4D22-BD94-5685A6BCFF16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accent4"/>
              </a:solidFill>
            </a:rPr>
            <a:t>6.7 Trillion</a:t>
          </a:r>
          <a:endParaRPr lang="en-US" sz="2000" dirty="0">
            <a:solidFill>
              <a:schemeClr val="accent4"/>
            </a:solidFill>
          </a:endParaRPr>
        </a:p>
      </dgm:t>
    </dgm:pt>
    <dgm:pt modelId="{EEDC8DDD-EA86-414F-B130-68CDFAAC7CFB}" type="parTrans" cxnId="{7035693B-5794-45BC-84C5-FCCBE9B196FE}">
      <dgm:prSet/>
      <dgm:spPr/>
      <dgm:t>
        <a:bodyPr/>
        <a:lstStyle/>
        <a:p>
          <a:endParaRPr lang="en-US" sz="2000"/>
        </a:p>
      </dgm:t>
    </dgm:pt>
    <dgm:pt modelId="{AAA3DB62-AAEB-4A29-A005-142CA1EC5A57}" type="sibTrans" cxnId="{7035693B-5794-45BC-84C5-FCCBE9B196FE}">
      <dgm:prSet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endParaRPr lang="en-US" sz="2000"/>
        </a:p>
      </dgm:t>
    </dgm:pt>
    <dgm:pt modelId="{55BF0269-88CF-46CA-B0D4-D5552F63AF9A}">
      <dgm:prSet phldrT="[Text]" custT="1"/>
      <dgm:spPr/>
      <dgm:t>
        <a:bodyPr/>
        <a:lstStyle/>
        <a:p>
          <a:r>
            <a:rPr lang="en-US" sz="2400" dirty="0" smtClean="0">
              <a:solidFill>
                <a:schemeClr val="accent4"/>
              </a:solidFill>
            </a:rPr>
            <a:t>58%</a:t>
          </a:r>
          <a:endParaRPr lang="en-US" sz="2400" dirty="0">
            <a:solidFill>
              <a:schemeClr val="accent4"/>
            </a:solidFill>
          </a:endParaRPr>
        </a:p>
      </dgm:t>
    </dgm:pt>
    <dgm:pt modelId="{2269CF73-0AAE-4ED7-A2E8-4368575CAA8B}" type="parTrans" cxnId="{63CE16A2-ACB8-40C1-9EC6-DE8E52063E41}">
      <dgm:prSet/>
      <dgm:spPr/>
      <dgm:t>
        <a:bodyPr/>
        <a:lstStyle/>
        <a:p>
          <a:endParaRPr lang="en-US" sz="2000"/>
        </a:p>
      </dgm:t>
    </dgm:pt>
    <dgm:pt modelId="{E08C1473-5655-44C9-9D1F-B9B5FD58590B}" type="sibTrans" cxnId="{63CE16A2-ACB8-40C1-9EC6-DE8E52063E41}">
      <dgm:prSet/>
      <dgm:spPr>
        <a:solidFill>
          <a:schemeClr val="bg2">
            <a:lumMod val="40000"/>
            <a:lumOff val="60000"/>
          </a:schemeClr>
        </a:solidFill>
      </dgm:spPr>
      <dgm:t>
        <a:bodyPr/>
        <a:lstStyle/>
        <a:p>
          <a:endParaRPr lang="en-US" sz="2000"/>
        </a:p>
      </dgm:t>
    </dgm:pt>
    <dgm:pt modelId="{B4D5F5DE-F215-484C-8A0B-077DB76484D7}" type="pres">
      <dgm:prSet presAssocID="{4B56D6AF-D943-4652-9DB7-1AE815FD48B5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6598E45D-E1DE-4669-8D68-293C4CD45FA4}" type="pres">
      <dgm:prSet presAssocID="{4B56D6AF-D943-4652-9DB7-1AE815FD48B5}" presName="Name1" presStyleCnt="0"/>
      <dgm:spPr/>
    </dgm:pt>
    <dgm:pt modelId="{5581DFA1-E879-4CDD-9854-1506041AD8C6}" type="pres">
      <dgm:prSet presAssocID="{2429E3CC-B3C5-409F-AE30-AF6B16271E01}" presName="picture_1" presStyleCnt="0"/>
      <dgm:spPr/>
    </dgm:pt>
    <dgm:pt modelId="{525FE06A-420D-49BD-8A7C-21AD547CF992}" type="pres">
      <dgm:prSet presAssocID="{2429E3CC-B3C5-409F-AE30-AF6B16271E01}" presName="pictureRepeatNode" presStyleLbl="alignImgPlace1" presStyleIdx="0" presStyleCnt="4" custLinFactNeighborX="-234" custLinFactNeighborY="405"/>
      <dgm:spPr/>
      <dgm:t>
        <a:bodyPr/>
        <a:lstStyle/>
        <a:p>
          <a:endParaRPr lang="en-US"/>
        </a:p>
      </dgm:t>
    </dgm:pt>
    <dgm:pt modelId="{AF50EFBF-6332-4DE4-BC67-FAF0A7803733}" type="pres">
      <dgm:prSet presAssocID="{2D82D3EC-6CD7-499E-AADE-F07219ED756A}" presName="text_1" presStyleLbl="node1" presStyleIdx="0" presStyleCnt="0" custScaleX="140025" custLinFactNeighborX="567" custLinFactNeighborY="-8048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8C7398-1857-4627-B4B2-09E26EDE0444}" type="pres">
      <dgm:prSet presAssocID="{D57E7C42-42B1-4BE7-A621-F1B5916AB55C}" presName="picture_2" presStyleCnt="0"/>
      <dgm:spPr/>
    </dgm:pt>
    <dgm:pt modelId="{597F42D6-5BC2-4353-B042-A6D9ABB53C1D}" type="pres">
      <dgm:prSet presAssocID="{D57E7C42-42B1-4BE7-A621-F1B5916AB55C}" presName="pictureRepeatNode" presStyleLbl="alignImgPlace1" presStyleIdx="1" presStyleCnt="4" custScaleX="121169" custScaleY="134091" custLinFactNeighborX="38314" custLinFactNeighborY="-13234"/>
      <dgm:spPr/>
      <dgm:t>
        <a:bodyPr/>
        <a:lstStyle/>
        <a:p>
          <a:endParaRPr lang="en-US"/>
        </a:p>
      </dgm:t>
    </dgm:pt>
    <dgm:pt modelId="{780A318B-3415-4C88-8085-443140913A89}" type="pres">
      <dgm:prSet presAssocID="{F7D19C0F-60F7-4247-86BC-ED4B9F7310D0}" presName="line_2" presStyleLbl="parChTrans1D1" presStyleIdx="0" presStyleCnt="3"/>
      <dgm:spPr/>
    </dgm:pt>
    <dgm:pt modelId="{41BA5F86-C01B-46C7-9FBA-7EAD6F918416}" type="pres">
      <dgm:prSet presAssocID="{F7D19C0F-60F7-4247-86BC-ED4B9F7310D0}" presName="textparent_2" presStyleLbl="node1" presStyleIdx="0" presStyleCnt="0"/>
      <dgm:spPr/>
    </dgm:pt>
    <dgm:pt modelId="{AC3DE680-9D07-4EC9-9579-86D0DE38DB7E}" type="pres">
      <dgm:prSet presAssocID="{F7D19C0F-60F7-4247-86BC-ED4B9F7310D0}" presName="text_2" presStyleLbl="revTx" presStyleIdx="0" presStyleCnt="3" custScaleX="725723" custLinFactX="-105300" custLinFactNeighborX="-200000" custLinFactNeighborY="-29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CDED10-822F-4B28-944C-4F0517726F25}" type="pres">
      <dgm:prSet presAssocID="{AAA3DB62-AAEB-4A29-A005-142CA1EC5A57}" presName="picture_3" presStyleCnt="0"/>
      <dgm:spPr/>
    </dgm:pt>
    <dgm:pt modelId="{2632D0AE-4353-4E85-83EC-4C0DAAAA94FF}" type="pres">
      <dgm:prSet presAssocID="{AAA3DB62-AAEB-4A29-A005-142CA1EC5A57}" presName="pictureRepeatNode" presStyleLbl="alignImgPlace1" presStyleIdx="2" presStyleCnt="4" custScaleX="146301" custScaleY="138527" custLinFactNeighborX="14799" custLinFactNeighborY="21425"/>
      <dgm:spPr/>
      <dgm:t>
        <a:bodyPr/>
        <a:lstStyle/>
        <a:p>
          <a:endParaRPr lang="en-US"/>
        </a:p>
      </dgm:t>
    </dgm:pt>
    <dgm:pt modelId="{AA6F97CB-7490-444C-9DAF-50410582063D}" type="pres">
      <dgm:prSet presAssocID="{F5AFC8BB-A059-4D22-BD94-5685A6BCFF16}" presName="line_3" presStyleLbl="parChTrans1D1" presStyleIdx="1" presStyleCnt="3"/>
      <dgm:spPr/>
    </dgm:pt>
    <dgm:pt modelId="{CDE90030-282D-4DA1-BC59-16440B7A6365}" type="pres">
      <dgm:prSet presAssocID="{F5AFC8BB-A059-4D22-BD94-5685A6BCFF16}" presName="textparent_3" presStyleLbl="node1" presStyleIdx="0" presStyleCnt="0"/>
      <dgm:spPr/>
    </dgm:pt>
    <dgm:pt modelId="{A028AB0C-DA3E-4CA3-8610-CD108C18C30F}" type="pres">
      <dgm:prSet presAssocID="{F5AFC8BB-A059-4D22-BD94-5685A6BCFF16}" presName="text_3" presStyleLbl="revTx" presStyleIdx="1" presStyleCnt="3" custLinFactNeighborX="-78678" custLinFactNeighborY="2186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B47C0A-8483-49D6-A275-89E81BE66A6D}" type="pres">
      <dgm:prSet presAssocID="{E08C1473-5655-44C9-9D1F-B9B5FD58590B}" presName="picture_4" presStyleCnt="0"/>
      <dgm:spPr/>
    </dgm:pt>
    <dgm:pt modelId="{9360D8C3-DB9F-4AD1-B507-248E1F0371DF}" type="pres">
      <dgm:prSet presAssocID="{E08C1473-5655-44C9-9D1F-B9B5FD58590B}" presName="pictureRepeatNode" presStyleLbl="alignImgPlace1" presStyleIdx="3" presStyleCnt="4" custLinFactNeighborX="15116" custLinFactNeighborY="26728"/>
      <dgm:spPr/>
      <dgm:t>
        <a:bodyPr/>
        <a:lstStyle/>
        <a:p>
          <a:endParaRPr lang="en-US"/>
        </a:p>
      </dgm:t>
    </dgm:pt>
    <dgm:pt modelId="{42645544-466D-4F71-9D07-50AD7EA4090D}" type="pres">
      <dgm:prSet presAssocID="{55BF0269-88CF-46CA-B0D4-D5552F63AF9A}" presName="line_4" presStyleLbl="parChTrans1D1" presStyleIdx="2" presStyleCnt="3" custLinFactY="200000" custLinFactNeighborX="-1079" custLinFactNeighborY="213489"/>
      <dgm:spPr/>
    </dgm:pt>
    <dgm:pt modelId="{DEA3FA29-EFE8-472D-8AF8-E12CB5679DC7}" type="pres">
      <dgm:prSet presAssocID="{55BF0269-88CF-46CA-B0D4-D5552F63AF9A}" presName="textparent_4" presStyleLbl="node1" presStyleIdx="0" presStyleCnt="0"/>
      <dgm:spPr/>
    </dgm:pt>
    <dgm:pt modelId="{8E863E4A-A847-4EDD-809D-9DB1FC06EA0B}" type="pres">
      <dgm:prSet presAssocID="{55BF0269-88CF-46CA-B0D4-D5552F63AF9A}" presName="text_4" presStyleLbl="revTx" presStyleIdx="2" presStyleCnt="3" custLinFactNeighborX="-73793" custLinFactNeighborY="2686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394AE23-38AC-45E6-9AAF-39A34F3968FF}" type="presOf" srcId="{F7D19C0F-60F7-4247-86BC-ED4B9F7310D0}" destId="{AC3DE680-9D07-4EC9-9579-86D0DE38DB7E}" srcOrd="0" destOrd="0" presId="urn:microsoft.com/office/officeart/2008/layout/CircularPictureCallout"/>
    <dgm:cxn modelId="{458147E1-180C-46C1-8DD9-8215588FE0B9}" type="presOf" srcId="{2D82D3EC-6CD7-499E-AADE-F07219ED756A}" destId="{AF50EFBF-6332-4DE4-BC67-FAF0A7803733}" srcOrd="0" destOrd="0" presId="urn:microsoft.com/office/officeart/2008/layout/CircularPictureCallout"/>
    <dgm:cxn modelId="{06503897-71C5-4275-A603-2B2AA6AE064E}" type="presOf" srcId="{55BF0269-88CF-46CA-B0D4-D5552F63AF9A}" destId="{8E863E4A-A847-4EDD-809D-9DB1FC06EA0B}" srcOrd="0" destOrd="0" presId="urn:microsoft.com/office/officeart/2008/layout/CircularPictureCallout"/>
    <dgm:cxn modelId="{E123236D-3315-4673-804F-64D609173AC6}" type="presOf" srcId="{F5AFC8BB-A059-4D22-BD94-5685A6BCFF16}" destId="{A028AB0C-DA3E-4CA3-8610-CD108C18C30F}" srcOrd="0" destOrd="0" presId="urn:microsoft.com/office/officeart/2008/layout/CircularPictureCallout"/>
    <dgm:cxn modelId="{2734D951-84C1-475D-B753-FC2A11555B43}" type="presOf" srcId="{4B56D6AF-D943-4652-9DB7-1AE815FD48B5}" destId="{B4D5F5DE-F215-484C-8A0B-077DB76484D7}" srcOrd="0" destOrd="0" presId="urn:microsoft.com/office/officeart/2008/layout/CircularPictureCallout"/>
    <dgm:cxn modelId="{C74C7981-D2DA-48FF-9257-463B2975627C}" type="presOf" srcId="{E08C1473-5655-44C9-9D1F-B9B5FD58590B}" destId="{9360D8C3-DB9F-4AD1-B507-248E1F0371DF}" srcOrd="0" destOrd="0" presId="urn:microsoft.com/office/officeart/2008/layout/CircularPictureCallout"/>
    <dgm:cxn modelId="{63CE16A2-ACB8-40C1-9EC6-DE8E52063E41}" srcId="{4B56D6AF-D943-4652-9DB7-1AE815FD48B5}" destId="{55BF0269-88CF-46CA-B0D4-D5552F63AF9A}" srcOrd="3" destOrd="0" parTransId="{2269CF73-0AAE-4ED7-A2E8-4368575CAA8B}" sibTransId="{E08C1473-5655-44C9-9D1F-B9B5FD58590B}"/>
    <dgm:cxn modelId="{9369D909-4FF7-4AD8-B791-C70E9015D6F4}" type="presOf" srcId="{2429E3CC-B3C5-409F-AE30-AF6B16271E01}" destId="{525FE06A-420D-49BD-8A7C-21AD547CF992}" srcOrd="0" destOrd="0" presId="urn:microsoft.com/office/officeart/2008/layout/CircularPictureCallout"/>
    <dgm:cxn modelId="{7035693B-5794-45BC-84C5-FCCBE9B196FE}" srcId="{4B56D6AF-D943-4652-9DB7-1AE815FD48B5}" destId="{F5AFC8BB-A059-4D22-BD94-5685A6BCFF16}" srcOrd="2" destOrd="0" parTransId="{EEDC8DDD-EA86-414F-B130-68CDFAAC7CFB}" sibTransId="{AAA3DB62-AAEB-4A29-A005-142CA1EC5A57}"/>
    <dgm:cxn modelId="{015670D9-7584-452F-AAF7-21A0E5A76CD6}" srcId="{4B56D6AF-D943-4652-9DB7-1AE815FD48B5}" destId="{F7D19C0F-60F7-4247-86BC-ED4B9F7310D0}" srcOrd="1" destOrd="0" parTransId="{2AA4351A-AC5F-4C21-8999-BDB5D4BB1F2D}" sibTransId="{D57E7C42-42B1-4BE7-A621-F1B5916AB55C}"/>
    <dgm:cxn modelId="{E58BB4CC-56FF-4AE0-8685-5A1CF78F5DFA}" type="presOf" srcId="{D57E7C42-42B1-4BE7-A621-F1B5916AB55C}" destId="{597F42D6-5BC2-4353-B042-A6D9ABB53C1D}" srcOrd="0" destOrd="0" presId="urn:microsoft.com/office/officeart/2008/layout/CircularPictureCallout"/>
    <dgm:cxn modelId="{E569F352-9398-4099-8EB0-D51F624BEB28}" srcId="{4B56D6AF-D943-4652-9DB7-1AE815FD48B5}" destId="{2D82D3EC-6CD7-499E-AADE-F07219ED756A}" srcOrd="0" destOrd="0" parTransId="{72775C03-AE0C-4BD1-A34C-DAF3B8288888}" sibTransId="{2429E3CC-B3C5-409F-AE30-AF6B16271E01}"/>
    <dgm:cxn modelId="{D99869AA-152B-4C68-8217-F3E0156EEBD4}" type="presOf" srcId="{AAA3DB62-AAEB-4A29-A005-142CA1EC5A57}" destId="{2632D0AE-4353-4E85-83EC-4C0DAAAA94FF}" srcOrd="0" destOrd="0" presId="urn:microsoft.com/office/officeart/2008/layout/CircularPictureCallout"/>
    <dgm:cxn modelId="{7FA8B1BC-9C6A-49AC-9787-5C1DFBEB087B}" type="presParOf" srcId="{B4D5F5DE-F215-484C-8A0B-077DB76484D7}" destId="{6598E45D-E1DE-4669-8D68-293C4CD45FA4}" srcOrd="0" destOrd="0" presId="urn:microsoft.com/office/officeart/2008/layout/CircularPictureCallout"/>
    <dgm:cxn modelId="{1FBA8C15-621A-4718-BF3F-8B0200F42549}" type="presParOf" srcId="{6598E45D-E1DE-4669-8D68-293C4CD45FA4}" destId="{5581DFA1-E879-4CDD-9854-1506041AD8C6}" srcOrd="0" destOrd="0" presId="urn:microsoft.com/office/officeart/2008/layout/CircularPictureCallout"/>
    <dgm:cxn modelId="{5A75B4EF-8B23-42D9-A1B4-7DE39C2602DE}" type="presParOf" srcId="{5581DFA1-E879-4CDD-9854-1506041AD8C6}" destId="{525FE06A-420D-49BD-8A7C-21AD547CF992}" srcOrd="0" destOrd="0" presId="urn:microsoft.com/office/officeart/2008/layout/CircularPictureCallout"/>
    <dgm:cxn modelId="{B4D7380A-8845-4890-A4FF-48701CF19CF3}" type="presParOf" srcId="{6598E45D-E1DE-4669-8D68-293C4CD45FA4}" destId="{AF50EFBF-6332-4DE4-BC67-FAF0A7803733}" srcOrd="1" destOrd="0" presId="urn:microsoft.com/office/officeart/2008/layout/CircularPictureCallout"/>
    <dgm:cxn modelId="{57DF2D7C-573F-43B3-8B43-617C355D04E2}" type="presParOf" srcId="{6598E45D-E1DE-4669-8D68-293C4CD45FA4}" destId="{0B8C7398-1857-4627-B4B2-09E26EDE0444}" srcOrd="2" destOrd="0" presId="urn:microsoft.com/office/officeart/2008/layout/CircularPictureCallout"/>
    <dgm:cxn modelId="{ADF33EB3-2E70-4879-814E-D2124EF489A7}" type="presParOf" srcId="{0B8C7398-1857-4627-B4B2-09E26EDE0444}" destId="{597F42D6-5BC2-4353-B042-A6D9ABB53C1D}" srcOrd="0" destOrd="0" presId="urn:microsoft.com/office/officeart/2008/layout/CircularPictureCallout"/>
    <dgm:cxn modelId="{63B35A98-4961-49BB-ABF5-E1DC8076D011}" type="presParOf" srcId="{6598E45D-E1DE-4669-8D68-293C4CD45FA4}" destId="{780A318B-3415-4C88-8085-443140913A89}" srcOrd="3" destOrd="0" presId="urn:microsoft.com/office/officeart/2008/layout/CircularPictureCallout"/>
    <dgm:cxn modelId="{500D1224-77A6-4DEA-8F8B-7F79DE449113}" type="presParOf" srcId="{6598E45D-E1DE-4669-8D68-293C4CD45FA4}" destId="{41BA5F86-C01B-46C7-9FBA-7EAD6F918416}" srcOrd="4" destOrd="0" presId="urn:microsoft.com/office/officeart/2008/layout/CircularPictureCallout"/>
    <dgm:cxn modelId="{E8F3942F-B50C-4AD2-A788-37EE72D3BDF7}" type="presParOf" srcId="{41BA5F86-C01B-46C7-9FBA-7EAD6F918416}" destId="{AC3DE680-9D07-4EC9-9579-86D0DE38DB7E}" srcOrd="0" destOrd="0" presId="urn:microsoft.com/office/officeart/2008/layout/CircularPictureCallout"/>
    <dgm:cxn modelId="{B9628DC0-C17A-4942-BCBF-F792D741B0DE}" type="presParOf" srcId="{6598E45D-E1DE-4669-8D68-293C4CD45FA4}" destId="{0DCDED10-822F-4B28-944C-4F0517726F25}" srcOrd="5" destOrd="0" presId="urn:microsoft.com/office/officeart/2008/layout/CircularPictureCallout"/>
    <dgm:cxn modelId="{52E2838B-D030-4A6D-AE1A-172FD26950FE}" type="presParOf" srcId="{0DCDED10-822F-4B28-944C-4F0517726F25}" destId="{2632D0AE-4353-4E85-83EC-4C0DAAAA94FF}" srcOrd="0" destOrd="0" presId="urn:microsoft.com/office/officeart/2008/layout/CircularPictureCallout"/>
    <dgm:cxn modelId="{06A85263-915C-40A3-9470-8888E82987B3}" type="presParOf" srcId="{6598E45D-E1DE-4669-8D68-293C4CD45FA4}" destId="{AA6F97CB-7490-444C-9DAF-50410582063D}" srcOrd="6" destOrd="0" presId="urn:microsoft.com/office/officeart/2008/layout/CircularPictureCallout"/>
    <dgm:cxn modelId="{E4DE19B2-793C-4DDB-8AB6-833C67E088B6}" type="presParOf" srcId="{6598E45D-E1DE-4669-8D68-293C4CD45FA4}" destId="{CDE90030-282D-4DA1-BC59-16440B7A6365}" srcOrd="7" destOrd="0" presId="urn:microsoft.com/office/officeart/2008/layout/CircularPictureCallout"/>
    <dgm:cxn modelId="{C65ABCE2-9F49-4842-9D8B-5CCF71A8D032}" type="presParOf" srcId="{CDE90030-282D-4DA1-BC59-16440B7A6365}" destId="{A028AB0C-DA3E-4CA3-8610-CD108C18C30F}" srcOrd="0" destOrd="0" presId="urn:microsoft.com/office/officeart/2008/layout/CircularPictureCallout"/>
    <dgm:cxn modelId="{572DFFF9-3936-46C1-BD3A-580FFAFBE24A}" type="presParOf" srcId="{6598E45D-E1DE-4669-8D68-293C4CD45FA4}" destId="{B8B47C0A-8483-49D6-A275-89E81BE66A6D}" srcOrd="8" destOrd="0" presId="urn:microsoft.com/office/officeart/2008/layout/CircularPictureCallout"/>
    <dgm:cxn modelId="{DA4526FC-7BBF-4C80-B814-7A827EC44ACB}" type="presParOf" srcId="{B8B47C0A-8483-49D6-A275-89E81BE66A6D}" destId="{9360D8C3-DB9F-4AD1-B507-248E1F0371DF}" srcOrd="0" destOrd="0" presId="urn:microsoft.com/office/officeart/2008/layout/CircularPictureCallout"/>
    <dgm:cxn modelId="{7A1AD542-8A35-4F2F-9622-68C2BEC7316E}" type="presParOf" srcId="{6598E45D-E1DE-4669-8D68-293C4CD45FA4}" destId="{42645544-466D-4F71-9D07-50AD7EA4090D}" srcOrd="9" destOrd="0" presId="urn:microsoft.com/office/officeart/2008/layout/CircularPictureCallout"/>
    <dgm:cxn modelId="{4AF67426-159C-4D30-BB45-494102CC694E}" type="presParOf" srcId="{6598E45D-E1DE-4669-8D68-293C4CD45FA4}" destId="{DEA3FA29-EFE8-472D-8AF8-E12CB5679DC7}" srcOrd="10" destOrd="0" presId="urn:microsoft.com/office/officeart/2008/layout/CircularPictureCallout"/>
    <dgm:cxn modelId="{70973A5A-7A9E-44DB-AC96-36538059D166}" type="presParOf" srcId="{DEA3FA29-EFE8-472D-8AF8-E12CB5679DC7}" destId="{8E863E4A-A847-4EDD-809D-9DB1FC06EA0B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6B290-C95C-4407-8E24-BF23152EF2FA}" type="doc">
      <dgm:prSet loTypeId="urn:microsoft.com/office/officeart/2009/3/layout/CircleRelationship" loCatId="relationship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7F956B-8996-4F77-8A8A-61808526FA46}">
      <dgm:prSet phldrT="[Text]" custT="1"/>
      <dgm:spPr/>
      <dgm:t>
        <a:bodyPr/>
        <a:lstStyle/>
        <a:p>
          <a:r>
            <a:rPr lang="en-US" sz="4000" b="1" i="0" dirty="0" smtClean="0">
              <a:solidFill>
                <a:srgbClr val="FF0000"/>
              </a:solidFill>
            </a:rPr>
            <a:t>80%</a:t>
          </a:r>
        </a:p>
        <a:p>
          <a:r>
            <a:rPr lang="en-US" sz="1400" b="1" i="0" dirty="0" smtClean="0"/>
            <a:t>of all aviation accidents can be attributed to human error</a:t>
          </a:r>
          <a:endParaRPr lang="en-US" sz="1400" dirty="0"/>
        </a:p>
      </dgm:t>
    </dgm:pt>
    <dgm:pt modelId="{377EE42E-C8A3-46B0-BED7-15E0076267B7}" type="parTrans" cxnId="{17114B47-EAF5-44FB-8460-BF2170410504}">
      <dgm:prSet/>
      <dgm:spPr/>
      <dgm:t>
        <a:bodyPr/>
        <a:lstStyle/>
        <a:p>
          <a:endParaRPr lang="en-US"/>
        </a:p>
      </dgm:t>
    </dgm:pt>
    <dgm:pt modelId="{54DE6565-FF31-4569-BE07-609DB6746CC9}" type="sibTrans" cxnId="{17114B47-EAF5-44FB-8460-BF2170410504}">
      <dgm:prSet/>
      <dgm:spPr/>
      <dgm:t>
        <a:bodyPr/>
        <a:lstStyle/>
        <a:p>
          <a:endParaRPr lang="en-US"/>
        </a:p>
      </dgm:t>
    </dgm:pt>
    <dgm:pt modelId="{1158735D-5179-4054-853E-22F1FD3FEAAC}">
      <dgm:prSet phldrT="[Text]" custT="1"/>
      <dgm:spPr/>
      <dgm:t>
        <a:bodyPr/>
        <a:lstStyle/>
        <a:p>
          <a:r>
            <a:rPr lang="en-US" sz="2400" b="1" dirty="0" smtClean="0">
              <a:solidFill>
                <a:srgbClr val="FF0000"/>
              </a:solidFill>
            </a:rPr>
            <a:t>53%</a:t>
          </a:r>
        </a:p>
        <a:p>
          <a:r>
            <a:rPr lang="en-US" sz="2400" b="1" dirty="0" smtClean="0"/>
            <a:t>Human error</a:t>
          </a:r>
          <a:endParaRPr lang="en-US" sz="2400" b="1" dirty="0"/>
        </a:p>
      </dgm:t>
    </dgm:pt>
    <dgm:pt modelId="{58E74A80-4B74-4868-B296-86265CAD9EB7}" type="parTrans" cxnId="{19A626BC-9321-4D30-9549-95F7E35174FB}">
      <dgm:prSet/>
      <dgm:spPr/>
      <dgm:t>
        <a:bodyPr/>
        <a:lstStyle/>
        <a:p>
          <a:endParaRPr lang="en-US"/>
        </a:p>
      </dgm:t>
    </dgm:pt>
    <dgm:pt modelId="{94E334BD-3ABD-4BB3-A233-1230A5DF76E7}" type="sibTrans" cxnId="{19A626BC-9321-4D30-9549-95F7E35174FB}">
      <dgm:prSet/>
      <dgm:spPr/>
      <dgm:t>
        <a:bodyPr/>
        <a:lstStyle/>
        <a:p>
          <a:endParaRPr lang="en-US"/>
        </a:p>
      </dgm:t>
    </dgm:pt>
    <dgm:pt modelId="{A0D0FF59-CA5B-46FD-9941-75D3D0FDA44B}">
      <dgm:prSet phldrT="[Text]"/>
      <dgm:spPr/>
      <dgm:t>
        <a:bodyPr/>
        <a:lstStyle/>
        <a:p>
          <a:r>
            <a:rPr lang="en-US" b="1" dirty="0" smtClean="0">
              <a:solidFill>
                <a:srgbClr val="FF0000"/>
              </a:solidFill>
            </a:rPr>
            <a:t>11%</a:t>
          </a:r>
        </a:p>
        <a:p>
          <a:r>
            <a:rPr lang="en-US" b="1" dirty="0" smtClean="0"/>
            <a:t>Weather Conditions</a:t>
          </a:r>
          <a:endParaRPr lang="en-US" b="1" dirty="0"/>
        </a:p>
      </dgm:t>
    </dgm:pt>
    <dgm:pt modelId="{1C109C6A-ADC3-40B6-843C-E4A5F1F748C4}" type="parTrans" cxnId="{5E26255F-4B8E-4F1C-995F-D4F4FF15A95A}">
      <dgm:prSet/>
      <dgm:spPr/>
      <dgm:t>
        <a:bodyPr/>
        <a:lstStyle/>
        <a:p>
          <a:endParaRPr lang="en-US"/>
        </a:p>
      </dgm:t>
    </dgm:pt>
    <dgm:pt modelId="{6F81B57F-7516-45F7-8A5C-42A1E53045AE}" type="sibTrans" cxnId="{5E26255F-4B8E-4F1C-995F-D4F4FF15A95A}">
      <dgm:prSet/>
      <dgm:spPr/>
      <dgm:t>
        <a:bodyPr/>
        <a:lstStyle/>
        <a:p>
          <a:endParaRPr lang="en-US"/>
        </a:p>
      </dgm:t>
    </dgm:pt>
    <dgm:pt modelId="{93A5438E-10CE-4648-994E-E33778EFBB83}">
      <dgm:prSet phldrT="[Text]" custT="1"/>
      <dgm:spPr/>
      <dgm:t>
        <a:bodyPr/>
        <a:lstStyle/>
        <a:p>
          <a:r>
            <a:rPr lang="en-US" sz="1600" b="1" dirty="0" smtClean="0">
              <a:solidFill>
                <a:srgbClr val="FF0000"/>
              </a:solidFill>
            </a:rPr>
            <a:t>21%</a:t>
          </a:r>
        </a:p>
        <a:p>
          <a:r>
            <a:rPr lang="en-US" sz="1600" b="1" dirty="0" smtClean="0"/>
            <a:t>Mechanical error</a:t>
          </a:r>
          <a:endParaRPr lang="en-US" sz="1600" b="1" dirty="0"/>
        </a:p>
      </dgm:t>
    </dgm:pt>
    <dgm:pt modelId="{C3FB6C52-CA6E-4493-B550-EEC925BE92F7}" type="parTrans" cxnId="{FB44C5D0-0B55-4054-A33A-1C13498DAE35}">
      <dgm:prSet/>
      <dgm:spPr/>
      <dgm:t>
        <a:bodyPr/>
        <a:lstStyle/>
        <a:p>
          <a:endParaRPr lang="en-US"/>
        </a:p>
      </dgm:t>
    </dgm:pt>
    <dgm:pt modelId="{1185FD81-C249-4CB1-8004-B10225CCF7D9}" type="sibTrans" cxnId="{FB44C5D0-0B55-4054-A33A-1C13498DAE35}">
      <dgm:prSet/>
      <dgm:spPr/>
      <dgm:t>
        <a:bodyPr/>
        <a:lstStyle/>
        <a:p>
          <a:endParaRPr lang="en-US"/>
        </a:p>
      </dgm:t>
    </dgm:pt>
    <dgm:pt modelId="{223C67C5-82A9-49FE-A865-72C8CC3D2964}" type="pres">
      <dgm:prSet presAssocID="{ECC6B290-C95C-4407-8E24-BF23152EF2FA}" presName="Name0" presStyleCnt="0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B052C98D-D27A-4092-AFD2-E2A50E3CA942}" type="pres">
      <dgm:prSet presAssocID="{417F956B-8996-4F77-8A8A-61808526FA46}" presName="Parent" presStyleLbl="node0" presStyleIdx="0" presStyleCnt="1" custLinFactNeighborX="4481" custLinFactNeighborY="1395">
        <dgm:presLayoutVars>
          <dgm:chMax val="5"/>
          <dgm:chPref val="5"/>
        </dgm:presLayoutVars>
      </dgm:prSet>
      <dgm:spPr/>
      <dgm:t>
        <a:bodyPr/>
        <a:lstStyle/>
        <a:p>
          <a:endParaRPr lang="en-US"/>
        </a:p>
      </dgm:t>
    </dgm:pt>
    <dgm:pt modelId="{A6550ED9-A312-4F11-ACD6-B8F46437B376}" type="pres">
      <dgm:prSet presAssocID="{417F956B-8996-4F77-8A8A-61808526FA46}" presName="Accent1" presStyleLbl="node1" presStyleIdx="0" presStyleCnt="15"/>
      <dgm:spPr/>
    </dgm:pt>
    <dgm:pt modelId="{4A5D2C30-4856-48D8-8BA6-C019366C3092}" type="pres">
      <dgm:prSet presAssocID="{417F956B-8996-4F77-8A8A-61808526FA46}" presName="Accent2" presStyleLbl="node1" presStyleIdx="1" presStyleCnt="15"/>
      <dgm:spPr/>
    </dgm:pt>
    <dgm:pt modelId="{7D593E34-A807-44F3-B554-F5877FE18C63}" type="pres">
      <dgm:prSet presAssocID="{417F956B-8996-4F77-8A8A-61808526FA46}" presName="Accent3" presStyleLbl="node1" presStyleIdx="2" presStyleCnt="15"/>
      <dgm:spPr/>
    </dgm:pt>
    <dgm:pt modelId="{23700407-EA12-490B-8617-5D8D7304C714}" type="pres">
      <dgm:prSet presAssocID="{417F956B-8996-4F77-8A8A-61808526FA46}" presName="Accent4" presStyleLbl="node1" presStyleIdx="3" presStyleCnt="15"/>
      <dgm:spPr/>
    </dgm:pt>
    <dgm:pt modelId="{EACC1886-BF7B-499F-B457-221282BE8E3B}" type="pres">
      <dgm:prSet presAssocID="{417F956B-8996-4F77-8A8A-61808526FA46}" presName="Accent5" presStyleLbl="node1" presStyleIdx="4" presStyleCnt="15"/>
      <dgm:spPr/>
    </dgm:pt>
    <dgm:pt modelId="{392A4E81-1E6B-46B7-8BE6-D123CBB570D2}" type="pres">
      <dgm:prSet presAssocID="{417F956B-8996-4F77-8A8A-61808526FA46}" presName="Accent6" presStyleLbl="node1" presStyleIdx="5" presStyleCnt="15"/>
      <dgm:spPr/>
    </dgm:pt>
    <dgm:pt modelId="{D4ACCE6A-7DE8-4F5E-B836-FBE5F592D036}" type="pres">
      <dgm:prSet presAssocID="{1158735D-5179-4054-853E-22F1FD3FEAAC}" presName="Child1" presStyleLbl="node1" presStyleIdx="6" presStyleCnt="15" custScaleX="150297" custScaleY="127780" custLinFactNeighborX="-858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3F925A75-DEDF-4BD0-A2B7-608FCCC72959}" type="pres">
      <dgm:prSet presAssocID="{1158735D-5179-4054-853E-22F1FD3FEAAC}" presName="Accent7" presStyleCnt="0"/>
      <dgm:spPr/>
    </dgm:pt>
    <dgm:pt modelId="{646D50BB-6BC8-49E8-98B0-BB76320A478F}" type="pres">
      <dgm:prSet presAssocID="{1158735D-5179-4054-853E-22F1FD3FEAAC}" presName="AccentHold1" presStyleLbl="node1" presStyleIdx="7" presStyleCnt="15"/>
      <dgm:spPr/>
    </dgm:pt>
    <dgm:pt modelId="{AB031435-AD02-4D91-88AF-52D79539D585}" type="pres">
      <dgm:prSet presAssocID="{1158735D-5179-4054-853E-22F1FD3FEAAC}" presName="Accent8" presStyleCnt="0"/>
      <dgm:spPr/>
    </dgm:pt>
    <dgm:pt modelId="{A6425744-854E-46C3-B401-2B42D18A6776}" type="pres">
      <dgm:prSet presAssocID="{1158735D-5179-4054-853E-22F1FD3FEAAC}" presName="AccentHold2" presStyleLbl="node1" presStyleIdx="8" presStyleCnt="15"/>
      <dgm:spPr/>
    </dgm:pt>
    <dgm:pt modelId="{7EEECF35-5E9F-4770-B2B7-439C96232CB9}" type="pres">
      <dgm:prSet presAssocID="{93A5438E-10CE-4648-994E-E33778EFBB83}" presName="Child2" presStyleLbl="node1" presStyleIdx="9" presStyleCnt="15" custScaleX="150297" custScaleY="127780" custLinFactNeighborX="17017" custLinFactNeighborY="-83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21C3D5DF-A9D9-49B0-AD94-72372DCF5D28}" type="pres">
      <dgm:prSet presAssocID="{93A5438E-10CE-4648-994E-E33778EFBB83}" presName="Accent9" presStyleCnt="0"/>
      <dgm:spPr/>
    </dgm:pt>
    <dgm:pt modelId="{B5468D96-5807-43C0-9806-04BDDE35E876}" type="pres">
      <dgm:prSet presAssocID="{93A5438E-10CE-4648-994E-E33778EFBB83}" presName="AccentHold1" presStyleLbl="node1" presStyleIdx="10" presStyleCnt="15"/>
      <dgm:spPr/>
    </dgm:pt>
    <dgm:pt modelId="{025D695C-3037-43B9-86E3-3C26FA95487D}" type="pres">
      <dgm:prSet presAssocID="{93A5438E-10CE-4648-994E-E33778EFBB83}" presName="Accent10" presStyleCnt="0"/>
      <dgm:spPr/>
    </dgm:pt>
    <dgm:pt modelId="{2E5127A4-4372-4165-BBBD-AEB819794733}" type="pres">
      <dgm:prSet presAssocID="{93A5438E-10CE-4648-994E-E33778EFBB83}" presName="AccentHold2" presStyleLbl="node1" presStyleIdx="11" presStyleCnt="15"/>
      <dgm:spPr/>
    </dgm:pt>
    <dgm:pt modelId="{C978C235-59C1-48D8-A5DB-74F52D9D474E}" type="pres">
      <dgm:prSet presAssocID="{93A5438E-10CE-4648-994E-E33778EFBB83}" presName="Accent11" presStyleCnt="0"/>
      <dgm:spPr/>
    </dgm:pt>
    <dgm:pt modelId="{BBC696F5-06B9-4D22-844B-8AA3E4DEAD3B}" type="pres">
      <dgm:prSet presAssocID="{93A5438E-10CE-4648-994E-E33778EFBB83}" presName="AccentHold3" presStyleLbl="node1" presStyleIdx="12" presStyleCnt="15"/>
      <dgm:spPr/>
    </dgm:pt>
    <dgm:pt modelId="{27CFD8C2-354D-41BD-BB08-541E77C18035}" type="pres">
      <dgm:prSet presAssocID="{A0D0FF59-CA5B-46FD-9941-75D3D0FDA44B}" presName="Child3" presStyleLbl="node1" presStyleIdx="13" presStyleCnt="15" custScaleX="141628" custScaleY="132812" custLinFactNeighborX="946" custLinFactNeighborY="-32700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A40A6BD-6EFF-49FD-ADCA-5363FE48B901}" type="pres">
      <dgm:prSet presAssocID="{A0D0FF59-CA5B-46FD-9941-75D3D0FDA44B}" presName="Accent12" presStyleCnt="0"/>
      <dgm:spPr/>
    </dgm:pt>
    <dgm:pt modelId="{C8AEDCBC-6BAD-4A6B-B235-678A699A7BBB}" type="pres">
      <dgm:prSet presAssocID="{A0D0FF59-CA5B-46FD-9941-75D3D0FDA44B}" presName="AccentHold1" presStyleLbl="node1" presStyleIdx="14" presStyleCnt="15" custLinFactNeighborX="-81107" custLinFactNeighborY="19084"/>
      <dgm:spPr/>
    </dgm:pt>
  </dgm:ptLst>
  <dgm:cxnLst>
    <dgm:cxn modelId="{22A18776-AC20-47E5-9E55-86EF56F89F33}" type="presOf" srcId="{417F956B-8996-4F77-8A8A-61808526FA46}" destId="{B052C98D-D27A-4092-AFD2-E2A50E3CA942}" srcOrd="0" destOrd="0" presId="urn:microsoft.com/office/officeart/2009/3/layout/CircleRelationship"/>
    <dgm:cxn modelId="{64C0E5EE-EA9B-48EF-B303-18BF626085D5}" type="presOf" srcId="{93A5438E-10CE-4648-994E-E33778EFBB83}" destId="{7EEECF35-5E9F-4770-B2B7-439C96232CB9}" srcOrd="0" destOrd="0" presId="urn:microsoft.com/office/officeart/2009/3/layout/CircleRelationship"/>
    <dgm:cxn modelId="{FB44C5D0-0B55-4054-A33A-1C13498DAE35}" srcId="{417F956B-8996-4F77-8A8A-61808526FA46}" destId="{93A5438E-10CE-4648-994E-E33778EFBB83}" srcOrd="1" destOrd="0" parTransId="{C3FB6C52-CA6E-4493-B550-EEC925BE92F7}" sibTransId="{1185FD81-C249-4CB1-8004-B10225CCF7D9}"/>
    <dgm:cxn modelId="{19A626BC-9321-4D30-9549-95F7E35174FB}" srcId="{417F956B-8996-4F77-8A8A-61808526FA46}" destId="{1158735D-5179-4054-853E-22F1FD3FEAAC}" srcOrd="0" destOrd="0" parTransId="{58E74A80-4B74-4868-B296-86265CAD9EB7}" sibTransId="{94E334BD-3ABD-4BB3-A233-1230A5DF76E7}"/>
    <dgm:cxn modelId="{E9A95EBE-FEEA-43E9-A8C5-0928E36F5C3F}" type="presOf" srcId="{A0D0FF59-CA5B-46FD-9941-75D3D0FDA44B}" destId="{27CFD8C2-354D-41BD-BB08-541E77C18035}" srcOrd="0" destOrd="0" presId="urn:microsoft.com/office/officeart/2009/3/layout/CircleRelationship"/>
    <dgm:cxn modelId="{17114B47-EAF5-44FB-8460-BF2170410504}" srcId="{ECC6B290-C95C-4407-8E24-BF23152EF2FA}" destId="{417F956B-8996-4F77-8A8A-61808526FA46}" srcOrd="0" destOrd="0" parTransId="{377EE42E-C8A3-46B0-BED7-15E0076267B7}" sibTransId="{54DE6565-FF31-4569-BE07-609DB6746CC9}"/>
    <dgm:cxn modelId="{5E26255F-4B8E-4F1C-995F-D4F4FF15A95A}" srcId="{417F956B-8996-4F77-8A8A-61808526FA46}" destId="{A0D0FF59-CA5B-46FD-9941-75D3D0FDA44B}" srcOrd="2" destOrd="0" parTransId="{1C109C6A-ADC3-40B6-843C-E4A5F1F748C4}" sibTransId="{6F81B57F-7516-45F7-8A5C-42A1E53045AE}"/>
    <dgm:cxn modelId="{B434863D-315D-4646-8724-DA839C564716}" type="presOf" srcId="{ECC6B290-C95C-4407-8E24-BF23152EF2FA}" destId="{223C67C5-82A9-49FE-A865-72C8CC3D2964}" srcOrd="0" destOrd="0" presId="urn:microsoft.com/office/officeart/2009/3/layout/CircleRelationship"/>
    <dgm:cxn modelId="{44522D4C-0C1D-4713-8C41-421816B5F52A}" type="presOf" srcId="{1158735D-5179-4054-853E-22F1FD3FEAAC}" destId="{D4ACCE6A-7DE8-4F5E-B836-FBE5F592D036}" srcOrd="0" destOrd="0" presId="urn:microsoft.com/office/officeart/2009/3/layout/CircleRelationship"/>
    <dgm:cxn modelId="{468BEB75-B9DC-4C40-9110-BBBC3A0289F4}" type="presParOf" srcId="{223C67C5-82A9-49FE-A865-72C8CC3D2964}" destId="{B052C98D-D27A-4092-AFD2-E2A50E3CA942}" srcOrd="0" destOrd="0" presId="urn:microsoft.com/office/officeart/2009/3/layout/CircleRelationship"/>
    <dgm:cxn modelId="{B0B4887F-43BC-4927-BD28-6B4E004926A7}" type="presParOf" srcId="{223C67C5-82A9-49FE-A865-72C8CC3D2964}" destId="{A6550ED9-A312-4F11-ACD6-B8F46437B376}" srcOrd="1" destOrd="0" presId="urn:microsoft.com/office/officeart/2009/3/layout/CircleRelationship"/>
    <dgm:cxn modelId="{5257EACC-7469-47DE-962C-6520C640F0F9}" type="presParOf" srcId="{223C67C5-82A9-49FE-A865-72C8CC3D2964}" destId="{4A5D2C30-4856-48D8-8BA6-C019366C3092}" srcOrd="2" destOrd="0" presId="urn:microsoft.com/office/officeart/2009/3/layout/CircleRelationship"/>
    <dgm:cxn modelId="{28A70442-401F-45D0-9C82-B6B6BE6DE00C}" type="presParOf" srcId="{223C67C5-82A9-49FE-A865-72C8CC3D2964}" destId="{7D593E34-A807-44F3-B554-F5877FE18C63}" srcOrd="3" destOrd="0" presId="urn:microsoft.com/office/officeart/2009/3/layout/CircleRelationship"/>
    <dgm:cxn modelId="{4614B34C-6ED5-4126-B9D2-A71FA2927DE6}" type="presParOf" srcId="{223C67C5-82A9-49FE-A865-72C8CC3D2964}" destId="{23700407-EA12-490B-8617-5D8D7304C714}" srcOrd="4" destOrd="0" presId="urn:microsoft.com/office/officeart/2009/3/layout/CircleRelationship"/>
    <dgm:cxn modelId="{DDD69465-6355-47B6-8FF1-D2A57EFEC02C}" type="presParOf" srcId="{223C67C5-82A9-49FE-A865-72C8CC3D2964}" destId="{EACC1886-BF7B-499F-B457-221282BE8E3B}" srcOrd="5" destOrd="0" presId="urn:microsoft.com/office/officeart/2009/3/layout/CircleRelationship"/>
    <dgm:cxn modelId="{7B672041-2C50-49C6-AE95-E614477F690C}" type="presParOf" srcId="{223C67C5-82A9-49FE-A865-72C8CC3D2964}" destId="{392A4E81-1E6B-46B7-8BE6-D123CBB570D2}" srcOrd="6" destOrd="0" presId="urn:microsoft.com/office/officeart/2009/3/layout/CircleRelationship"/>
    <dgm:cxn modelId="{C7C95ACF-EE64-4D99-86F6-2BF289683EE9}" type="presParOf" srcId="{223C67C5-82A9-49FE-A865-72C8CC3D2964}" destId="{D4ACCE6A-7DE8-4F5E-B836-FBE5F592D036}" srcOrd="7" destOrd="0" presId="urn:microsoft.com/office/officeart/2009/3/layout/CircleRelationship"/>
    <dgm:cxn modelId="{D7F15E25-0EC1-4970-B601-04BE5A697496}" type="presParOf" srcId="{223C67C5-82A9-49FE-A865-72C8CC3D2964}" destId="{3F925A75-DEDF-4BD0-A2B7-608FCCC72959}" srcOrd="8" destOrd="0" presId="urn:microsoft.com/office/officeart/2009/3/layout/CircleRelationship"/>
    <dgm:cxn modelId="{B670769A-68F1-46AE-B039-BDBB95C32289}" type="presParOf" srcId="{3F925A75-DEDF-4BD0-A2B7-608FCCC72959}" destId="{646D50BB-6BC8-49E8-98B0-BB76320A478F}" srcOrd="0" destOrd="0" presId="urn:microsoft.com/office/officeart/2009/3/layout/CircleRelationship"/>
    <dgm:cxn modelId="{5A3B9066-D9F5-48DF-AAAB-22C997C9C8C6}" type="presParOf" srcId="{223C67C5-82A9-49FE-A865-72C8CC3D2964}" destId="{AB031435-AD02-4D91-88AF-52D79539D585}" srcOrd="9" destOrd="0" presId="urn:microsoft.com/office/officeart/2009/3/layout/CircleRelationship"/>
    <dgm:cxn modelId="{AECA560C-7932-4A79-99A9-795C4EB38391}" type="presParOf" srcId="{AB031435-AD02-4D91-88AF-52D79539D585}" destId="{A6425744-854E-46C3-B401-2B42D18A6776}" srcOrd="0" destOrd="0" presId="urn:microsoft.com/office/officeart/2009/3/layout/CircleRelationship"/>
    <dgm:cxn modelId="{3095C7C1-9E2B-4D51-9C66-684AB3BE9B3E}" type="presParOf" srcId="{223C67C5-82A9-49FE-A865-72C8CC3D2964}" destId="{7EEECF35-5E9F-4770-B2B7-439C96232CB9}" srcOrd="10" destOrd="0" presId="urn:microsoft.com/office/officeart/2009/3/layout/CircleRelationship"/>
    <dgm:cxn modelId="{63FEE31D-9BB2-401E-8308-1A3229559640}" type="presParOf" srcId="{223C67C5-82A9-49FE-A865-72C8CC3D2964}" destId="{21C3D5DF-A9D9-49B0-AD94-72372DCF5D28}" srcOrd="11" destOrd="0" presId="urn:microsoft.com/office/officeart/2009/3/layout/CircleRelationship"/>
    <dgm:cxn modelId="{089C00B9-1BE5-40A8-AF26-6EF4DCFB8694}" type="presParOf" srcId="{21C3D5DF-A9D9-49B0-AD94-72372DCF5D28}" destId="{B5468D96-5807-43C0-9806-04BDDE35E876}" srcOrd="0" destOrd="0" presId="urn:microsoft.com/office/officeart/2009/3/layout/CircleRelationship"/>
    <dgm:cxn modelId="{116F1FF7-83F3-4FDE-A423-E7514D6863F1}" type="presParOf" srcId="{223C67C5-82A9-49FE-A865-72C8CC3D2964}" destId="{025D695C-3037-43B9-86E3-3C26FA95487D}" srcOrd="12" destOrd="0" presId="urn:microsoft.com/office/officeart/2009/3/layout/CircleRelationship"/>
    <dgm:cxn modelId="{F161B840-6652-456A-87C4-BA4179D6E800}" type="presParOf" srcId="{025D695C-3037-43B9-86E3-3C26FA95487D}" destId="{2E5127A4-4372-4165-BBBD-AEB819794733}" srcOrd="0" destOrd="0" presId="urn:microsoft.com/office/officeart/2009/3/layout/CircleRelationship"/>
    <dgm:cxn modelId="{91529600-F2D7-4216-99E4-04EB7E3A09C8}" type="presParOf" srcId="{223C67C5-82A9-49FE-A865-72C8CC3D2964}" destId="{C978C235-59C1-48D8-A5DB-74F52D9D474E}" srcOrd="13" destOrd="0" presId="urn:microsoft.com/office/officeart/2009/3/layout/CircleRelationship"/>
    <dgm:cxn modelId="{18E938A8-648B-4DE9-9DCA-F06B998B249D}" type="presParOf" srcId="{C978C235-59C1-48D8-A5DB-74F52D9D474E}" destId="{BBC696F5-06B9-4D22-844B-8AA3E4DEAD3B}" srcOrd="0" destOrd="0" presId="urn:microsoft.com/office/officeart/2009/3/layout/CircleRelationship"/>
    <dgm:cxn modelId="{45158256-2C84-4805-9C76-AB492BBBC722}" type="presParOf" srcId="{223C67C5-82A9-49FE-A865-72C8CC3D2964}" destId="{27CFD8C2-354D-41BD-BB08-541E77C18035}" srcOrd="14" destOrd="0" presId="urn:microsoft.com/office/officeart/2009/3/layout/CircleRelationship"/>
    <dgm:cxn modelId="{683EA238-17CC-4A12-98E7-EBAEF5E207D3}" type="presParOf" srcId="{223C67C5-82A9-49FE-A865-72C8CC3D2964}" destId="{9A40A6BD-6EFF-49FD-ADCA-5363FE48B901}" srcOrd="15" destOrd="0" presId="urn:microsoft.com/office/officeart/2009/3/layout/CircleRelationship"/>
    <dgm:cxn modelId="{5181D3F7-B8AB-447A-9640-A68EA630DFE2}" type="presParOf" srcId="{9A40A6BD-6EFF-49FD-ADCA-5363FE48B901}" destId="{C8AEDCBC-6BAD-4A6B-B235-678A699A7BBB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645544-466D-4F71-9D07-50AD7EA4090D}">
      <dsp:nvSpPr>
        <dsp:cNvPr id="0" name=""/>
        <dsp:cNvSpPr/>
      </dsp:nvSpPr>
      <dsp:spPr>
        <a:xfrm>
          <a:off x="1598804" y="3656525"/>
          <a:ext cx="3280444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6F97CB-7490-444C-9DAF-50410582063D}">
      <dsp:nvSpPr>
        <dsp:cNvPr id="0" name=""/>
        <dsp:cNvSpPr/>
      </dsp:nvSpPr>
      <dsp:spPr>
        <a:xfrm>
          <a:off x="1634200" y="2364088"/>
          <a:ext cx="2809942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0A318B-3415-4C88-8085-443140913A89}">
      <dsp:nvSpPr>
        <dsp:cNvPr id="0" name=""/>
        <dsp:cNvSpPr/>
      </dsp:nvSpPr>
      <dsp:spPr>
        <a:xfrm>
          <a:off x="1634200" y="1220507"/>
          <a:ext cx="3280444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5FE06A-420D-49BD-8A7C-21AD547CF992}">
      <dsp:nvSpPr>
        <dsp:cNvPr id="0" name=""/>
        <dsp:cNvSpPr/>
      </dsp:nvSpPr>
      <dsp:spPr>
        <a:xfrm>
          <a:off x="0" y="743633"/>
          <a:ext cx="3267375" cy="3267375"/>
        </a:xfrm>
        <a:prstGeom prst="ellipse">
          <a:avLst/>
        </a:prstGeom>
        <a:solidFill>
          <a:schemeClr val="tx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50EFBF-6332-4DE4-BC67-FAF0A7803733}">
      <dsp:nvSpPr>
        <dsp:cNvPr id="0" name=""/>
        <dsp:cNvSpPr/>
      </dsp:nvSpPr>
      <dsp:spPr>
        <a:xfrm>
          <a:off x="182011" y="1597593"/>
          <a:ext cx="2928090" cy="1078233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4"/>
              </a:solidFill>
            </a:rPr>
            <a:t>3.5 Trillion</a:t>
          </a:r>
          <a:endParaRPr lang="en-US" sz="2000" kern="1200" dirty="0">
            <a:solidFill>
              <a:schemeClr val="accent4"/>
            </a:solidFill>
          </a:endParaRPr>
        </a:p>
      </dsp:txBody>
      <dsp:txXfrm>
        <a:off x="182011" y="1597593"/>
        <a:ext cx="2928090" cy="1078233"/>
      </dsp:txXfrm>
    </dsp:sp>
    <dsp:sp modelId="{597F42D6-5BC2-4353-B042-A6D9ABB53C1D}">
      <dsp:nvSpPr>
        <dsp:cNvPr id="0" name=""/>
        <dsp:cNvSpPr/>
      </dsp:nvSpPr>
      <dsp:spPr>
        <a:xfrm>
          <a:off x="4696346" y="433597"/>
          <a:ext cx="1187713" cy="1314376"/>
        </a:xfrm>
        <a:prstGeom prst="ellipse">
          <a:avLst/>
        </a:prstGeom>
        <a:solidFill>
          <a:schemeClr val="tx2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3DE680-9D07-4EC9-9579-86D0DE38DB7E}">
      <dsp:nvSpPr>
        <dsp:cNvPr id="0" name=""/>
        <dsp:cNvSpPr/>
      </dsp:nvSpPr>
      <dsp:spPr>
        <a:xfrm>
          <a:off x="4929594" y="701190"/>
          <a:ext cx="1129486" cy="980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4"/>
              </a:solidFill>
            </a:rPr>
            <a:t>4.7 Billion</a:t>
          </a:r>
          <a:endParaRPr lang="en-US" sz="2000" kern="1200" dirty="0">
            <a:solidFill>
              <a:schemeClr val="accent4"/>
            </a:solidFill>
          </a:endParaRPr>
        </a:p>
      </dsp:txBody>
      <dsp:txXfrm>
        <a:off x="4929594" y="701190"/>
        <a:ext cx="1129486" cy="980212"/>
      </dsp:txXfrm>
    </dsp:sp>
    <dsp:sp modelId="{2632D0AE-4353-4E85-83EC-4C0DAAAA94FF}">
      <dsp:nvSpPr>
        <dsp:cNvPr id="0" name=""/>
        <dsp:cNvSpPr/>
      </dsp:nvSpPr>
      <dsp:spPr>
        <a:xfrm>
          <a:off x="3872174" y="1895169"/>
          <a:ext cx="1434060" cy="1357858"/>
        </a:xfrm>
        <a:prstGeom prst="ellipse">
          <a:avLst/>
        </a:prstGeom>
        <a:solidFill>
          <a:schemeClr val="bg2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28AB0C-DA3E-4CA3-8610-CD108C18C30F}">
      <dsp:nvSpPr>
        <dsp:cNvPr id="0" name=""/>
        <dsp:cNvSpPr/>
      </dsp:nvSpPr>
      <dsp:spPr>
        <a:xfrm>
          <a:off x="4206016" y="2088295"/>
          <a:ext cx="925586" cy="980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accent4"/>
              </a:solidFill>
            </a:rPr>
            <a:t>6.7 Trillion</a:t>
          </a:r>
          <a:endParaRPr lang="en-US" sz="2000" kern="1200" dirty="0">
            <a:solidFill>
              <a:schemeClr val="accent4"/>
            </a:solidFill>
          </a:endParaRPr>
        </a:p>
      </dsp:txBody>
      <dsp:txXfrm>
        <a:off x="4206016" y="2088295"/>
        <a:ext cx="925586" cy="980212"/>
      </dsp:txXfrm>
    </dsp:sp>
    <dsp:sp modelId="{9360D8C3-DB9F-4AD1-B507-248E1F0371DF}">
      <dsp:nvSpPr>
        <dsp:cNvPr id="0" name=""/>
        <dsp:cNvSpPr/>
      </dsp:nvSpPr>
      <dsp:spPr>
        <a:xfrm>
          <a:off x="4572707" y="3279554"/>
          <a:ext cx="980212" cy="980212"/>
        </a:xfrm>
        <a:prstGeom prst="ellipse">
          <a:avLst/>
        </a:prstGeom>
        <a:solidFill>
          <a:schemeClr val="bg2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863E4A-A847-4EDD-809D-9DB1FC06EA0B}">
      <dsp:nvSpPr>
        <dsp:cNvPr id="0" name=""/>
        <dsp:cNvSpPr/>
      </dsp:nvSpPr>
      <dsp:spPr>
        <a:xfrm>
          <a:off x="4805142" y="3280917"/>
          <a:ext cx="812555" cy="9802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0" rIns="91440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chemeClr val="accent4"/>
              </a:solidFill>
            </a:rPr>
            <a:t>58%</a:t>
          </a:r>
          <a:endParaRPr lang="en-US" sz="2400" kern="1200" dirty="0">
            <a:solidFill>
              <a:schemeClr val="accent4"/>
            </a:solidFill>
          </a:endParaRPr>
        </a:p>
      </dsp:txBody>
      <dsp:txXfrm>
        <a:off x="4805142" y="3280917"/>
        <a:ext cx="812555" cy="9802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52C98D-D27A-4092-AFD2-E2A50E3CA942}">
      <dsp:nvSpPr>
        <dsp:cNvPr id="0" name=""/>
        <dsp:cNvSpPr/>
      </dsp:nvSpPr>
      <dsp:spPr>
        <a:xfrm>
          <a:off x="1145074" y="442167"/>
          <a:ext cx="2971800" cy="29721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b="1" i="0" kern="1200" dirty="0" smtClean="0">
              <a:solidFill>
                <a:srgbClr val="FF0000"/>
              </a:solidFill>
            </a:rPr>
            <a:t>80%</a:t>
          </a:r>
        </a:p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/>
            <a:t>of all aviation accidents can be attributed to human error</a:t>
          </a:r>
          <a:endParaRPr lang="en-US" sz="1400" kern="1200" dirty="0"/>
        </a:p>
      </dsp:txBody>
      <dsp:txXfrm>
        <a:off x="1580284" y="877426"/>
        <a:ext cx="2101380" cy="2101616"/>
      </dsp:txXfrm>
    </dsp:sp>
    <dsp:sp modelId="{A6550ED9-A312-4F11-ACD6-B8F46437B376}">
      <dsp:nvSpPr>
        <dsp:cNvPr id="0" name=""/>
        <dsp:cNvSpPr/>
      </dsp:nvSpPr>
      <dsp:spPr>
        <a:xfrm>
          <a:off x="2707815" y="265293"/>
          <a:ext cx="330403" cy="33054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A5D2C30-4856-48D8-8BA6-C019366C3092}">
      <dsp:nvSpPr>
        <dsp:cNvPr id="0" name=""/>
        <dsp:cNvSpPr/>
      </dsp:nvSpPr>
      <dsp:spPr>
        <a:xfrm>
          <a:off x="1925698" y="3152013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D593E34-A807-44F3-B554-F5877FE18C63}">
      <dsp:nvSpPr>
        <dsp:cNvPr id="0" name=""/>
        <dsp:cNvSpPr/>
      </dsp:nvSpPr>
      <dsp:spPr>
        <a:xfrm>
          <a:off x="4175122" y="1606920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3700407-EA12-490B-8617-5D8D7304C714}">
      <dsp:nvSpPr>
        <dsp:cNvPr id="0" name=""/>
        <dsp:cNvSpPr/>
      </dsp:nvSpPr>
      <dsp:spPr>
        <a:xfrm>
          <a:off x="3030294" y="3406866"/>
          <a:ext cx="330403" cy="33054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ACC1886-BF7B-499F-B457-221282BE8E3B}">
      <dsp:nvSpPr>
        <dsp:cNvPr id="0" name=""/>
        <dsp:cNvSpPr/>
      </dsp:nvSpPr>
      <dsp:spPr>
        <a:xfrm>
          <a:off x="1992754" y="735071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92A4E81-1E6B-46B7-8BE6-D123CBB570D2}">
      <dsp:nvSpPr>
        <dsp:cNvPr id="0" name=""/>
        <dsp:cNvSpPr/>
      </dsp:nvSpPr>
      <dsp:spPr>
        <a:xfrm>
          <a:off x="1238679" y="2105516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4ACCE6A-7DE8-4F5E-B836-FBE5F592D036}">
      <dsp:nvSpPr>
        <dsp:cNvPr id="0" name=""/>
        <dsp:cNvSpPr/>
      </dsp:nvSpPr>
      <dsp:spPr>
        <a:xfrm>
          <a:off x="-220972" y="769364"/>
          <a:ext cx="1815929" cy="15435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FF0000"/>
              </a:solidFill>
            </a:rPr>
            <a:t>53%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Human error</a:t>
          </a:r>
          <a:endParaRPr lang="en-US" sz="2400" b="1" kern="1200" dirty="0"/>
        </a:p>
      </dsp:txBody>
      <dsp:txXfrm>
        <a:off x="44965" y="995407"/>
        <a:ext cx="1284055" cy="1091432"/>
      </dsp:txXfrm>
    </dsp:sp>
    <dsp:sp modelId="{646D50BB-6BC8-49E8-98B0-BB76320A478F}">
      <dsp:nvSpPr>
        <dsp:cNvPr id="0" name=""/>
        <dsp:cNvSpPr/>
      </dsp:nvSpPr>
      <dsp:spPr>
        <a:xfrm>
          <a:off x="2373754" y="745487"/>
          <a:ext cx="330403" cy="33054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6425744-854E-46C3-B401-2B42D18A6776}">
      <dsp:nvSpPr>
        <dsp:cNvPr id="0" name=""/>
        <dsp:cNvSpPr/>
      </dsp:nvSpPr>
      <dsp:spPr>
        <a:xfrm>
          <a:off x="196873" y="2499254"/>
          <a:ext cx="597408" cy="5975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EEECF35-5E9F-4770-B2B7-439C96232CB9}">
      <dsp:nvSpPr>
        <dsp:cNvPr id="0" name=""/>
        <dsp:cNvSpPr/>
      </dsp:nvSpPr>
      <dsp:spPr>
        <a:xfrm>
          <a:off x="4190871" y="190867"/>
          <a:ext cx="1815929" cy="15435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FF0000"/>
              </a:solidFill>
            </a:rPr>
            <a:t>21%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Mechanical error</a:t>
          </a:r>
          <a:endParaRPr lang="en-US" sz="1600" b="1" kern="1200" dirty="0"/>
        </a:p>
      </dsp:txBody>
      <dsp:txXfrm>
        <a:off x="4456808" y="416910"/>
        <a:ext cx="1284055" cy="1091432"/>
      </dsp:txXfrm>
    </dsp:sp>
    <dsp:sp modelId="{B5468D96-5807-43C0-9806-04BDDE35E876}">
      <dsp:nvSpPr>
        <dsp:cNvPr id="0" name=""/>
        <dsp:cNvSpPr/>
      </dsp:nvSpPr>
      <dsp:spPr>
        <a:xfrm>
          <a:off x="3749622" y="1202765"/>
          <a:ext cx="330403" cy="33054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E5127A4-4372-4165-BBBD-AEB819794733}">
      <dsp:nvSpPr>
        <dsp:cNvPr id="0" name=""/>
        <dsp:cNvSpPr/>
      </dsp:nvSpPr>
      <dsp:spPr>
        <a:xfrm>
          <a:off x="-30507" y="3210345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BC696F5-06B9-4D22-844B-8AA3E4DEAD3B}">
      <dsp:nvSpPr>
        <dsp:cNvPr id="0" name=""/>
        <dsp:cNvSpPr/>
      </dsp:nvSpPr>
      <dsp:spPr>
        <a:xfrm>
          <a:off x="2356686" y="2869382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7CFD8C2-354D-41BD-BB08-541E77C18035}">
      <dsp:nvSpPr>
        <dsp:cNvPr id="0" name=""/>
        <dsp:cNvSpPr/>
      </dsp:nvSpPr>
      <dsp:spPr>
        <a:xfrm>
          <a:off x="4605784" y="1863719"/>
          <a:ext cx="1711188" cy="160430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FF0000"/>
              </a:solidFill>
            </a:rPr>
            <a:t>11%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Weather Conditions</a:t>
          </a:r>
          <a:endParaRPr lang="en-US" sz="1600" b="1" kern="1200" dirty="0"/>
        </a:p>
      </dsp:txBody>
      <dsp:txXfrm>
        <a:off x="4856382" y="2098664"/>
        <a:ext cx="1209992" cy="1134412"/>
      </dsp:txXfrm>
    </dsp:sp>
    <dsp:sp modelId="{C8AEDCBC-6BAD-4A6B-B235-678A699A7BBB}">
      <dsp:nvSpPr>
        <dsp:cNvPr id="0" name=""/>
        <dsp:cNvSpPr/>
      </dsp:nvSpPr>
      <dsp:spPr>
        <a:xfrm>
          <a:off x="4322188" y="2460255"/>
          <a:ext cx="239572" cy="2395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9" name="Google Shape;16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g11bc263f502_0_2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4" name="Google Shape;2204;g11bc263f502_0_2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most dangerous times include takeoff and landing and the time periods before and after these events.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G. 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Kaplanski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H. Levy -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Sentiment and stock prices: The case of aviation disasters - Journal of Financial Economics, 95 (2) (2010)</a:t>
            </a:r>
          </a:p>
          <a:p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J. Ho, M. </a:t>
            </a:r>
            <a:r>
              <a:rPr lang="en-US" sz="1100" b="0" i="0" u="none" strike="noStrike" cap="none" dirty="0" err="1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Qiu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 X. Tang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Do airlines always suffer from crashes? -</a:t>
            </a:r>
            <a:r>
              <a:rPr lang="en-US" sz="1100" b="0" i="0" u="none" strike="noStrike" cap="none" baseline="0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Economics Letters, 118 (1) (2013), </a:t>
            </a:r>
          </a:p>
          <a:p>
            <a:endParaRPr lang="en-US" sz="1100" b="0" i="0" u="none" strike="noStrike" cap="none" dirty="0" smtClean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486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g11bc263f50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" name="Google Shape;1736;g11bc263f50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11bc263f502_0_1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11bc263f502_0_1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g11bc263f502_0_2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1" name="Google Shape;1971;g11bc263f502_0_2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Google Shape;1875;g11bc263f502_0_1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" name="Google Shape;1876;g11bc263f502_0_1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Aviation contributes over </a:t>
            </a:r>
            <a:r>
              <a:rPr lang="en-US" b="1" dirty="0" smtClean="0"/>
              <a:t>$3.5 trillion</a:t>
            </a:r>
            <a:r>
              <a:rPr lang="en-US" dirty="0" smtClean="0"/>
              <a:t> to the global economy, representing 4.1% of the global GDP​</a:t>
            </a:r>
          </a:p>
          <a:p>
            <a:r>
              <a:rPr lang="en-US" dirty="0" smtClean="0"/>
              <a:t>.Around </a:t>
            </a:r>
            <a:r>
              <a:rPr lang="en-US" b="1" dirty="0" smtClean="0"/>
              <a:t>4 billion passengers</a:t>
            </a:r>
            <a:r>
              <a:rPr lang="en-US" dirty="0" smtClean="0"/>
              <a:t> are transported annually, highlighting its central role in mobility.</a:t>
            </a:r>
          </a:p>
          <a:p>
            <a:r>
              <a:rPr lang="en-US" dirty="0" smtClean="0"/>
              <a:t>Over </a:t>
            </a:r>
            <a:r>
              <a:rPr lang="en-US" b="1" dirty="0" smtClean="0"/>
              <a:t>65 million jobs</a:t>
            </a:r>
            <a:r>
              <a:rPr lang="en-US" dirty="0" smtClean="0"/>
              <a:t> globally are supported by aviation and related sectors.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8980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g11bc263f502_0_2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5" name="Google Shape;2075;g11bc263f502_0_2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Air travel facilitates international trade by enabling the rapid transportation of goods. The aviation industry connects global markets, allowing businesses to expand their reach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 smtClean="0"/>
              <a:t>Tourism heavily relies on aviation, contributing significantly to GDP in countries worldwide. For instance, air travel supports approximately 58% of international tourist arrivals globally​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 smtClean="0"/>
              <a:t>Aviation generates millions of direct and indirect jobs. Pilots, airport staff, maintenance crews, and related industries, such as hospitality and travel agencies, benefit from the aviation sector's growth.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 smtClean="0"/>
              <a:t>Governments collect significant revenue through airline taxes, airport fees, and related services. This revenue is often reinvested in infrastructure development.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smtClean="0"/>
              <a:t>Social</a:t>
            </a:r>
            <a:r>
              <a:rPr lang="en-US" baseline="0" dirty="0" smtClean="0"/>
              <a:t> Impact: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Air travel allows families separated by long distances to connect quickly and efficiently.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Aviation has made the world more accessible, fostering cultural exchange, understanding, and global collaboration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Aviation plays a crucial role in medical emergencies, including transporting organs, vaccines, and critical patients.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Airlines are instrumental in delivering aid to disaster-hit regions, offering swift and efficient transportation of food, supplies, and rescue teams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 smtClean="0"/>
              <a:t>Strategic and Political Importance: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Many governments use aviation for defense and intelligence purposes.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r>
              <a:rPr lang="en-US" dirty="0" smtClean="0"/>
              <a:t>Air travel enables fast diplomatic missions, negotiations, and global summits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 smtClean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tabLst/>
              <a:defRPr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11bc263f502_0_2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11bc263f502_0_2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These phases place a heavy load on airline crews and ground teams as well.</a:t>
            </a:r>
          </a:p>
          <a:p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 tough combination of constant airplane configuration changes, having to navigate the plane, communicating with Air Traffic Control, and keeping an eye on ever-changing weather conditions increases the potential for unanticipated events which sometimes leads to a crash.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853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General aviation aircraft include all civilian flights except for passenger or cargo transport that is scheduled by an airline company.</a:t>
            </a:r>
          </a:p>
          <a:p>
            <a:r>
              <a:rPr lang="en-US" sz="1100" b="1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One of the main reasons why general aviation planes are involved in so many crashes is that there are many more of them flying than scheduled commercial flights.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05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543300" y="516150"/>
            <a:ext cx="8057400" cy="4111200"/>
          </a:xfrm>
          <a:prstGeom prst="snip1Rect">
            <a:avLst>
              <a:gd name="adj" fmla="val 16667"/>
            </a:avLst>
          </a:prstGeom>
          <a:solidFill>
            <a:srgbClr val="031538">
              <a:alpha val="7006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91575" y="808562"/>
            <a:ext cx="57612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297700" y="3628750"/>
            <a:ext cx="2548500" cy="6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_1_1_1"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28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92" name="Google Shape;892;p28"/>
          <p:cNvSpPr txBox="1">
            <a:spLocks noGrp="1"/>
          </p:cNvSpPr>
          <p:nvPr>
            <p:ph type="title" idx="2"/>
          </p:nvPr>
        </p:nvSpPr>
        <p:spPr>
          <a:xfrm>
            <a:off x="713400" y="2678765"/>
            <a:ext cx="2405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3" name="Google Shape;893;p28"/>
          <p:cNvSpPr txBox="1">
            <a:spLocks noGrp="1"/>
          </p:cNvSpPr>
          <p:nvPr>
            <p:ph type="subTitle" idx="1"/>
          </p:nvPr>
        </p:nvSpPr>
        <p:spPr>
          <a:xfrm>
            <a:off x="713400" y="3125544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4" name="Google Shape;894;p28"/>
          <p:cNvSpPr txBox="1">
            <a:spLocks noGrp="1"/>
          </p:cNvSpPr>
          <p:nvPr>
            <p:ph type="title" idx="3"/>
          </p:nvPr>
        </p:nvSpPr>
        <p:spPr>
          <a:xfrm>
            <a:off x="3369381" y="2678765"/>
            <a:ext cx="2405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5" name="Google Shape;895;p28"/>
          <p:cNvSpPr txBox="1">
            <a:spLocks noGrp="1"/>
          </p:cNvSpPr>
          <p:nvPr>
            <p:ph type="subTitle" idx="4"/>
          </p:nvPr>
        </p:nvSpPr>
        <p:spPr>
          <a:xfrm>
            <a:off x="3369381" y="3125545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28"/>
          <p:cNvSpPr txBox="1">
            <a:spLocks noGrp="1"/>
          </p:cNvSpPr>
          <p:nvPr>
            <p:ph type="title" idx="5"/>
          </p:nvPr>
        </p:nvSpPr>
        <p:spPr>
          <a:xfrm>
            <a:off x="6025370" y="2678765"/>
            <a:ext cx="2405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7" name="Google Shape;897;p28"/>
          <p:cNvSpPr txBox="1">
            <a:spLocks noGrp="1"/>
          </p:cNvSpPr>
          <p:nvPr>
            <p:ph type="subTitle" idx="6"/>
          </p:nvPr>
        </p:nvSpPr>
        <p:spPr>
          <a:xfrm>
            <a:off x="6025370" y="3125545"/>
            <a:ext cx="2405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98" name="Google Shape;898;p28"/>
          <p:cNvGrpSpPr/>
          <p:nvPr/>
        </p:nvGrpSpPr>
        <p:grpSpPr>
          <a:xfrm>
            <a:off x="393288" y="215075"/>
            <a:ext cx="8357575" cy="4713325"/>
            <a:chOff x="393288" y="215075"/>
            <a:chExt cx="8357575" cy="4713325"/>
          </a:xfrm>
        </p:grpSpPr>
        <p:grpSp>
          <p:nvGrpSpPr>
            <p:cNvPr id="899" name="Google Shape;899;p28"/>
            <p:cNvGrpSpPr/>
            <p:nvPr/>
          </p:nvGrpSpPr>
          <p:grpSpPr>
            <a:xfrm>
              <a:off x="8430763" y="215075"/>
              <a:ext cx="320100" cy="324300"/>
              <a:chOff x="789875" y="1003975"/>
              <a:chExt cx="320100" cy="324300"/>
            </a:xfrm>
          </p:grpSpPr>
          <p:cxnSp>
            <p:nvCxnSpPr>
              <p:cNvPr id="900" name="Google Shape;900;p28"/>
              <p:cNvCxnSpPr/>
              <p:nvPr/>
            </p:nvCxnSpPr>
            <p:spPr>
              <a:xfrm>
                <a:off x="949925" y="1003975"/>
                <a:ext cx="0" cy="324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1" name="Google Shape;901;p28"/>
              <p:cNvCxnSpPr/>
              <p:nvPr/>
            </p:nvCxnSpPr>
            <p:spPr>
              <a:xfrm>
                <a:off x="789875" y="1166125"/>
                <a:ext cx="320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2" name="Google Shape;902;p28"/>
            <p:cNvGrpSpPr/>
            <p:nvPr/>
          </p:nvGrpSpPr>
          <p:grpSpPr>
            <a:xfrm>
              <a:off x="393288" y="4604100"/>
              <a:ext cx="320100" cy="324300"/>
              <a:chOff x="789875" y="1003975"/>
              <a:chExt cx="320100" cy="324300"/>
            </a:xfrm>
          </p:grpSpPr>
          <p:cxnSp>
            <p:nvCxnSpPr>
              <p:cNvPr id="903" name="Google Shape;903;p28"/>
              <p:cNvCxnSpPr/>
              <p:nvPr/>
            </p:nvCxnSpPr>
            <p:spPr>
              <a:xfrm>
                <a:off x="949925" y="1003975"/>
                <a:ext cx="0" cy="324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4" name="Google Shape;904;p28"/>
              <p:cNvCxnSpPr/>
              <p:nvPr/>
            </p:nvCxnSpPr>
            <p:spPr>
              <a:xfrm>
                <a:off x="789875" y="1166125"/>
                <a:ext cx="320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34"/>
          <p:cNvSpPr/>
          <p:nvPr/>
        </p:nvSpPr>
        <p:spPr>
          <a:xfrm>
            <a:off x="543300" y="516150"/>
            <a:ext cx="8057400" cy="4111200"/>
          </a:xfrm>
          <a:prstGeom prst="snip1Rect">
            <a:avLst>
              <a:gd name="adj" fmla="val 16667"/>
            </a:avLst>
          </a:prstGeom>
          <a:solidFill>
            <a:schemeClr val="accent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4" name="Google Shape;1504;p35"/>
          <p:cNvGrpSpPr/>
          <p:nvPr/>
        </p:nvGrpSpPr>
        <p:grpSpPr>
          <a:xfrm>
            <a:off x="-1696134" y="1075946"/>
            <a:ext cx="4819084" cy="2982975"/>
            <a:chOff x="-1696134" y="1075946"/>
            <a:chExt cx="4819084" cy="2982975"/>
          </a:xfrm>
        </p:grpSpPr>
        <p:grpSp>
          <p:nvGrpSpPr>
            <p:cNvPr id="1505" name="Google Shape;1505;p35"/>
            <p:cNvGrpSpPr/>
            <p:nvPr/>
          </p:nvGrpSpPr>
          <p:grpSpPr>
            <a:xfrm>
              <a:off x="-1696134" y="1899916"/>
              <a:ext cx="4819084" cy="1433249"/>
              <a:chOff x="4392475" y="419900"/>
              <a:chExt cx="4046250" cy="1203400"/>
            </a:xfrm>
          </p:grpSpPr>
          <p:sp>
            <p:nvSpPr>
              <p:cNvPr id="1506" name="Google Shape;1506;p35"/>
              <p:cNvSpPr/>
              <p:nvPr/>
            </p:nvSpPr>
            <p:spPr>
              <a:xfrm>
                <a:off x="5935250" y="1501525"/>
                <a:ext cx="60050" cy="5505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202" extrusionOk="0">
                    <a:moveTo>
                      <a:pt x="0" y="0"/>
                    </a:moveTo>
                    <a:lnTo>
                      <a:pt x="0" y="1001"/>
                    </a:lnTo>
                    <a:cubicBezTo>
                      <a:pt x="0" y="1668"/>
                      <a:pt x="534" y="2202"/>
                      <a:pt x="1201" y="2202"/>
                    </a:cubicBezTo>
                    <a:cubicBezTo>
                      <a:pt x="1868" y="2202"/>
                      <a:pt x="2402" y="1668"/>
                      <a:pt x="2402" y="1001"/>
                    </a:cubicBezTo>
                    <a:lnTo>
                      <a:pt x="2402" y="0"/>
                    </a:lnTo>
                    <a:lnTo>
                      <a:pt x="2035" y="0"/>
                    </a:lnTo>
                    <a:lnTo>
                      <a:pt x="2035" y="1001"/>
                    </a:lnTo>
                    <a:cubicBezTo>
                      <a:pt x="2035" y="1468"/>
                      <a:pt x="1668" y="1835"/>
                      <a:pt x="1201" y="1835"/>
                    </a:cubicBezTo>
                    <a:cubicBezTo>
                      <a:pt x="734" y="1835"/>
                      <a:pt x="367" y="1468"/>
                      <a:pt x="367" y="1001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5"/>
              <p:cNvSpPr/>
              <p:nvPr/>
            </p:nvSpPr>
            <p:spPr>
              <a:xfrm>
                <a:off x="6011125" y="1293025"/>
                <a:ext cx="286900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11476" h="7707" extrusionOk="0">
                    <a:moveTo>
                      <a:pt x="11109" y="1"/>
                    </a:moveTo>
                    <a:lnTo>
                      <a:pt x="668" y="6305"/>
                    </a:lnTo>
                    <a:lnTo>
                      <a:pt x="668" y="6572"/>
                    </a:lnTo>
                    <a:lnTo>
                      <a:pt x="568" y="6572"/>
                    </a:lnTo>
                    <a:lnTo>
                      <a:pt x="568" y="6372"/>
                    </a:lnTo>
                    <a:lnTo>
                      <a:pt x="534" y="6405"/>
                    </a:lnTo>
                    <a:cubicBezTo>
                      <a:pt x="468" y="6439"/>
                      <a:pt x="468" y="6472"/>
                      <a:pt x="434" y="6506"/>
                    </a:cubicBezTo>
                    <a:lnTo>
                      <a:pt x="334" y="6939"/>
                    </a:lnTo>
                    <a:cubicBezTo>
                      <a:pt x="301" y="7106"/>
                      <a:pt x="201" y="7206"/>
                      <a:pt x="67" y="7306"/>
                    </a:cubicBezTo>
                    <a:lnTo>
                      <a:pt x="1" y="7706"/>
                    </a:lnTo>
                    <a:cubicBezTo>
                      <a:pt x="334" y="7606"/>
                      <a:pt x="601" y="7373"/>
                      <a:pt x="701" y="7039"/>
                    </a:cubicBezTo>
                    <a:lnTo>
                      <a:pt x="768" y="6672"/>
                    </a:lnTo>
                    <a:lnTo>
                      <a:pt x="11476" y="201"/>
                    </a:lnTo>
                    <a:cubicBezTo>
                      <a:pt x="11376" y="134"/>
                      <a:pt x="11242" y="68"/>
                      <a:pt x="11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35"/>
              <p:cNvSpPr/>
              <p:nvPr/>
            </p:nvSpPr>
            <p:spPr>
              <a:xfrm>
                <a:off x="6016975" y="1279700"/>
                <a:ext cx="261875" cy="142075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5683" extrusionOk="0">
                    <a:moveTo>
                      <a:pt x="10174" y="0"/>
                    </a:moveTo>
                    <a:lnTo>
                      <a:pt x="2402" y="4704"/>
                    </a:lnTo>
                    <a:cubicBezTo>
                      <a:pt x="1789" y="5112"/>
                      <a:pt x="1074" y="5316"/>
                      <a:pt x="346" y="5316"/>
                    </a:cubicBezTo>
                    <a:cubicBezTo>
                      <a:pt x="242" y="5316"/>
                      <a:pt x="138" y="5312"/>
                      <a:pt x="34" y="5304"/>
                    </a:cubicBezTo>
                    <a:lnTo>
                      <a:pt x="0" y="5671"/>
                    </a:lnTo>
                    <a:cubicBezTo>
                      <a:pt x="105" y="5678"/>
                      <a:pt x="209" y="5682"/>
                      <a:pt x="312" y="5682"/>
                    </a:cubicBezTo>
                    <a:cubicBezTo>
                      <a:pt x="1134" y="5682"/>
                      <a:pt x="1921" y="5448"/>
                      <a:pt x="2602" y="5004"/>
                    </a:cubicBezTo>
                    <a:lnTo>
                      <a:pt x="10474" y="234"/>
                    </a:lnTo>
                    <a:cubicBezTo>
                      <a:pt x="10374" y="167"/>
                      <a:pt x="10274" y="67"/>
                      <a:pt x="101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35"/>
              <p:cNvSpPr/>
              <p:nvPr/>
            </p:nvSpPr>
            <p:spPr>
              <a:xfrm>
                <a:off x="5912725" y="1359750"/>
                <a:ext cx="105100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672" extrusionOk="0">
                    <a:moveTo>
                      <a:pt x="2202" y="167"/>
                    </a:moveTo>
                    <a:lnTo>
                      <a:pt x="2202" y="367"/>
                    </a:lnTo>
                    <a:cubicBezTo>
                      <a:pt x="3136" y="434"/>
                      <a:pt x="3870" y="1168"/>
                      <a:pt x="3870" y="2069"/>
                    </a:cubicBezTo>
                    <a:lnTo>
                      <a:pt x="3603" y="4971"/>
                    </a:lnTo>
                    <a:lnTo>
                      <a:pt x="3803" y="5404"/>
                    </a:lnTo>
                    <a:lnTo>
                      <a:pt x="3637" y="5471"/>
                    </a:lnTo>
                    <a:lnTo>
                      <a:pt x="3536" y="5304"/>
                    </a:lnTo>
                    <a:lnTo>
                      <a:pt x="634" y="5304"/>
                    </a:lnTo>
                    <a:lnTo>
                      <a:pt x="634" y="5271"/>
                    </a:lnTo>
                    <a:lnTo>
                      <a:pt x="568" y="5404"/>
                    </a:lnTo>
                    <a:lnTo>
                      <a:pt x="401" y="5338"/>
                    </a:lnTo>
                    <a:lnTo>
                      <a:pt x="601" y="4904"/>
                    </a:lnTo>
                    <a:lnTo>
                      <a:pt x="368" y="2102"/>
                    </a:lnTo>
                    <a:cubicBezTo>
                      <a:pt x="368" y="1168"/>
                      <a:pt x="1101" y="401"/>
                      <a:pt x="2035" y="367"/>
                    </a:cubicBezTo>
                    <a:lnTo>
                      <a:pt x="2035" y="167"/>
                    </a:lnTo>
                    <a:close/>
                    <a:moveTo>
                      <a:pt x="2102" y="0"/>
                    </a:moveTo>
                    <a:cubicBezTo>
                      <a:pt x="935" y="0"/>
                      <a:pt x="1" y="934"/>
                      <a:pt x="1" y="2102"/>
                    </a:cubicBezTo>
                    <a:lnTo>
                      <a:pt x="301" y="5504"/>
                    </a:lnTo>
                    <a:cubicBezTo>
                      <a:pt x="301" y="5571"/>
                      <a:pt x="368" y="5671"/>
                      <a:pt x="468" y="5671"/>
                    </a:cubicBezTo>
                    <a:lnTo>
                      <a:pt x="3737" y="5671"/>
                    </a:lnTo>
                    <a:cubicBezTo>
                      <a:pt x="3837" y="5671"/>
                      <a:pt x="3903" y="5571"/>
                      <a:pt x="3903" y="5504"/>
                    </a:cubicBezTo>
                    <a:lnTo>
                      <a:pt x="3937" y="5004"/>
                    </a:lnTo>
                    <a:lnTo>
                      <a:pt x="4003" y="4604"/>
                    </a:lnTo>
                    <a:lnTo>
                      <a:pt x="4170" y="2469"/>
                    </a:lnTo>
                    <a:lnTo>
                      <a:pt x="4204" y="2102"/>
                    </a:lnTo>
                    <a:cubicBezTo>
                      <a:pt x="4204" y="934"/>
                      <a:pt x="3270" y="0"/>
                      <a:pt x="2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5"/>
              <p:cNvSpPr/>
              <p:nvPr/>
            </p:nvSpPr>
            <p:spPr>
              <a:xfrm>
                <a:off x="6836725" y="1501525"/>
                <a:ext cx="59225" cy="55050"/>
              </a:xfrm>
              <a:custGeom>
                <a:avLst/>
                <a:gdLst/>
                <a:ahLst/>
                <a:cxnLst/>
                <a:rect l="l" t="t" r="r" b="b"/>
                <a:pathLst>
                  <a:path w="2369" h="2202" extrusionOk="0">
                    <a:moveTo>
                      <a:pt x="0" y="0"/>
                    </a:moveTo>
                    <a:lnTo>
                      <a:pt x="0" y="1001"/>
                    </a:lnTo>
                    <a:cubicBezTo>
                      <a:pt x="0" y="1668"/>
                      <a:pt x="534" y="2202"/>
                      <a:pt x="1168" y="2202"/>
                    </a:cubicBezTo>
                    <a:cubicBezTo>
                      <a:pt x="1835" y="2202"/>
                      <a:pt x="2369" y="1668"/>
                      <a:pt x="2369" y="1001"/>
                    </a:cubicBezTo>
                    <a:lnTo>
                      <a:pt x="2369" y="0"/>
                    </a:lnTo>
                    <a:lnTo>
                      <a:pt x="2002" y="0"/>
                    </a:lnTo>
                    <a:lnTo>
                      <a:pt x="2002" y="1001"/>
                    </a:lnTo>
                    <a:cubicBezTo>
                      <a:pt x="2002" y="1468"/>
                      <a:pt x="1635" y="1835"/>
                      <a:pt x="1168" y="1835"/>
                    </a:cubicBezTo>
                    <a:cubicBezTo>
                      <a:pt x="734" y="1835"/>
                      <a:pt x="334" y="1468"/>
                      <a:pt x="334" y="1001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5"/>
              <p:cNvSpPr/>
              <p:nvPr/>
            </p:nvSpPr>
            <p:spPr>
              <a:xfrm>
                <a:off x="6553175" y="1279700"/>
                <a:ext cx="261050" cy="141775"/>
              </a:xfrm>
              <a:custGeom>
                <a:avLst/>
                <a:gdLst/>
                <a:ahLst/>
                <a:cxnLst/>
                <a:rect l="l" t="t" r="r" b="b"/>
                <a:pathLst>
                  <a:path w="10442" h="5671" extrusionOk="0">
                    <a:moveTo>
                      <a:pt x="301" y="0"/>
                    </a:moveTo>
                    <a:cubicBezTo>
                      <a:pt x="201" y="67"/>
                      <a:pt x="101" y="167"/>
                      <a:pt x="1" y="234"/>
                    </a:cubicBezTo>
                    <a:lnTo>
                      <a:pt x="7873" y="5004"/>
                    </a:lnTo>
                    <a:cubicBezTo>
                      <a:pt x="8540" y="5437"/>
                      <a:pt x="9308" y="5671"/>
                      <a:pt x="10141" y="5671"/>
                    </a:cubicBezTo>
                    <a:lnTo>
                      <a:pt x="10442" y="5671"/>
                    </a:lnTo>
                    <a:lnTo>
                      <a:pt x="10408" y="5304"/>
                    </a:lnTo>
                    <a:lnTo>
                      <a:pt x="10141" y="5304"/>
                    </a:lnTo>
                    <a:cubicBezTo>
                      <a:pt x="9374" y="5304"/>
                      <a:pt x="8674" y="5104"/>
                      <a:pt x="8040" y="4704"/>
                    </a:cubicBez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35"/>
              <p:cNvSpPr/>
              <p:nvPr/>
            </p:nvSpPr>
            <p:spPr>
              <a:xfrm>
                <a:off x="6533175" y="1293025"/>
                <a:ext cx="286900" cy="191850"/>
              </a:xfrm>
              <a:custGeom>
                <a:avLst/>
                <a:gdLst/>
                <a:ahLst/>
                <a:cxnLst/>
                <a:rect l="l" t="t" r="r" b="b"/>
                <a:pathLst>
                  <a:path w="11476" h="7674" extrusionOk="0">
                    <a:moveTo>
                      <a:pt x="367" y="1"/>
                    </a:moveTo>
                    <a:cubicBezTo>
                      <a:pt x="267" y="68"/>
                      <a:pt x="134" y="134"/>
                      <a:pt x="0" y="201"/>
                    </a:cubicBezTo>
                    <a:lnTo>
                      <a:pt x="10708" y="6672"/>
                    </a:lnTo>
                    <a:lnTo>
                      <a:pt x="10808" y="7039"/>
                    </a:lnTo>
                    <a:cubicBezTo>
                      <a:pt x="10875" y="7373"/>
                      <a:pt x="11142" y="7606"/>
                      <a:pt x="11475" y="7673"/>
                    </a:cubicBezTo>
                    <a:lnTo>
                      <a:pt x="11442" y="7273"/>
                    </a:lnTo>
                    <a:cubicBezTo>
                      <a:pt x="11308" y="7206"/>
                      <a:pt x="11208" y="7106"/>
                      <a:pt x="11142" y="6939"/>
                    </a:cubicBezTo>
                    <a:lnTo>
                      <a:pt x="11042" y="6506"/>
                    </a:lnTo>
                    <a:cubicBezTo>
                      <a:pt x="11042" y="6472"/>
                      <a:pt x="11008" y="6405"/>
                      <a:pt x="10975" y="6405"/>
                    </a:cubicBezTo>
                    <a:lnTo>
                      <a:pt x="10941" y="6372"/>
                    </a:lnTo>
                    <a:lnTo>
                      <a:pt x="10941" y="6639"/>
                    </a:lnTo>
                    <a:lnTo>
                      <a:pt x="10841" y="6639"/>
                    </a:lnTo>
                    <a:lnTo>
                      <a:pt x="10841" y="6339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35"/>
              <p:cNvSpPr/>
              <p:nvPr/>
            </p:nvSpPr>
            <p:spPr>
              <a:xfrm>
                <a:off x="6813375" y="1359750"/>
                <a:ext cx="1059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5672" extrusionOk="0">
                    <a:moveTo>
                      <a:pt x="2269" y="167"/>
                    </a:moveTo>
                    <a:lnTo>
                      <a:pt x="2269" y="367"/>
                    </a:lnTo>
                    <a:cubicBezTo>
                      <a:pt x="3169" y="434"/>
                      <a:pt x="3870" y="1168"/>
                      <a:pt x="3870" y="2102"/>
                    </a:cubicBezTo>
                    <a:lnTo>
                      <a:pt x="3603" y="4937"/>
                    </a:lnTo>
                    <a:lnTo>
                      <a:pt x="3836" y="5404"/>
                    </a:lnTo>
                    <a:lnTo>
                      <a:pt x="3670" y="5471"/>
                    </a:lnTo>
                    <a:lnTo>
                      <a:pt x="3570" y="5304"/>
                    </a:lnTo>
                    <a:lnTo>
                      <a:pt x="667" y="5304"/>
                    </a:lnTo>
                    <a:lnTo>
                      <a:pt x="601" y="5404"/>
                    </a:lnTo>
                    <a:lnTo>
                      <a:pt x="434" y="5338"/>
                    </a:lnTo>
                    <a:lnTo>
                      <a:pt x="634" y="4971"/>
                    </a:lnTo>
                    <a:lnTo>
                      <a:pt x="367" y="2102"/>
                    </a:lnTo>
                    <a:cubicBezTo>
                      <a:pt x="367" y="1168"/>
                      <a:pt x="1134" y="367"/>
                      <a:pt x="2068" y="367"/>
                    </a:cubicBezTo>
                    <a:lnTo>
                      <a:pt x="2068" y="167"/>
                    </a:lnTo>
                    <a:close/>
                    <a:moveTo>
                      <a:pt x="2102" y="0"/>
                    </a:moveTo>
                    <a:cubicBezTo>
                      <a:pt x="934" y="0"/>
                      <a:pt x="0" y="934"/>
                      <a:pt x="0" y="2102"/>
                    </a:cubicBezTo>
                    <a:lnTo>
                      <a:pt x="34" y="2469"/>
                    </a:lnTo>
                    <a:lnTo>
                      <a:pt x="234" y="4604"/>
                    </a:lnTo>
                    <a:lnTo>
                      <a:pt x="267" y="5004"/>
                    </a:lnTo>
                    <a:lnTo>
                      <a:pt x="301" y="5504"/>
                    </a:lnTo>
                    <a:cubicBezTo>
                      <a:pt x="301" y="5571"/>
                      <a:pt x="401" y="5671"/>
                      <a:pt x="501" y="5671"/>
                    </a:cubicBezTo>
                    <a:lnTo>
                      <a:pt x="3736" y="5671"/>
                    </a:lnTo>
                    <a:cubicBezTo>
                      <a:pt x="3836" y="5671"/>
                      <a:pt x="3903" y="5571"/>
                      <a:pt x="3903" y="5504"/>
                    </a:cubicBezTo>
                    <a:lnTo>
                      <a:pt x="4237" y="2102"/>
                    </a:lnTo>
                    <a:cubicBezTo>
                      <a:pt x="4237" y="934"/>
                      <a:pt x="3269" y="0"/>
                      <a:pt x="2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35"/>
              <p:cNvSpPr/>
              <p:nvPr/>
            </p:nvSpPr>
            <p:spPr>
              <a:xfrm>
                <a:off x="6385575" y="1567400"/>
                <a:ext cx="60050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236" extrusionOk="0">
                    <a:moveTo>
                      <a:pt x="0" y="0"/>
                    </a:moveTo>
                    <a:lnTo>
                      <a:pt x="0" y="1034"/>
                    </a:lnTo>
                    <a:cubicBezTo>
                      <a:pt x="0" y="1668"/>
                      <a:pt x="567" y="2235"/>
                      <a:pt x="1201" y="2235"/>
                    </a:cubicBezTo>
                    <a:cubicBezTo>
                      <a:pt x="1868" y="2235"/>
                      <a:pt x="2402" y="1668"/>
                      <a:pt x="2402" y="1034"/>
                    </a:cubicBezTo>
                    <a:lnTo>
                      <a:pt x="2402" y="0"/>
                    </a:lnTo>
                    <a:lnTo>
                      <a:pt x="2035" y="0"/>
                    </a:lnTo>
                    <a:lnTo>
                      <a:pt x="2035" y="1034"/>
                    </a:lnTo>
                    <a:cubicBezTo>
                      <a:pt x="2035" y="1468"/>
                      <a:pt x="1668" y="1868"/>
                      <a:pt x="1201" y="1868"/>
                    </a:cubicBezTo>
                    <a:cubicBezTo>
                      <a:pt x="767" y="1868"/>
                      <a:pt x="367" y="1468"/>
                      <a:pt x="367" y="1034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35"/>
              <p:cNvSpPr/>
              <p:nvPr/>
            </p:nvSpPr>
            <p:spPr>
              <a:xfrm>
                <a:off x="6399750" y="1348075"/>
                <a:ext cx="9200" cy="408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635" extrusionOk="0">
                    <a:moveTo>
                      <a:pt x="0" y="0"/>
                    </a:moveTo>
                    <a:lnTo>
                      <a:pt x="0" y="1635"/>
                    </a:lnTo>
                    <a:cubicBezTo>
                      <a:pt x="67" y="1602"/>
                      <a:pt x="134" y="1602"/>
                      <a:pt x="200" y="1602"/>
                    </a:cubicBezTo>
                    <a:lnTo>
                      <a:pt x="367" y="1602"/>
                    </a:lnTo>
                    <a:lnTo>
                      <a:pt x="367" y="167"/>
                    </a:lnTo>
                    <a:cubicBezTo>
                      <a:pt x="234" y="134"/>
                      <a:pt x="100" y="6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35"/>
              <p:cNvSpPr/>
              <p:nvPr/>
            </p:nvSpPr>
            <p:spPr>
              <a:xfrm>
                <a:off x="6399750" y="1420625"/>
                <a:ext cx="920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01" extrusionOk="0">
                    <a:moveTo>
                      <a:pt x="0" y="1"/>
                    </a:moveTo>
                    <a:lnTo>
                      <a:pt x="0" y="301"/>
                    </a:lnTo>
                    <a:cubicBezTo>
                      <a:pt x="134" y="267"/>
                      <a:pt x="234" y="234"/>
                      <a:pt x="367" y="234"/>
                    </a:cubicBezTo>
                    <a:lnTo>
                      <a:pt x="367" y="34"/>
                    </a:lnTo>
                    <a:lnTo>
                      <a:pt x="200" y="34"/>
                    </a:lnTo>
                    <a:cubicBezTo>
                      <a:pt x="134" y="34"/>
                      <a:pt x="67" y="3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5"/>
              <p:cNvSpPr/>
              <p:nvPr/>
            </p:nvSpPr>
            <p:spPr>
              <a:xfrm>
                <a:off x="6422250" y="1420625"/>
                <a:ext cx="920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01" extrusionOk="0">
                    <a:moveTo>
                      <a:pt x="368" y="1"/>
                    </a:moveTo>
                    <a:cubicBezTo>
                      <a:pt x="301" y="34"/>
                      <a:pt x="268" y="34"/>
                      <a:pt x="168" y="34"/>
                    </a:cubicBezTo>
                    <a:lnTo>
                      <a:pt x="1" y="34"/>
                    </a:lnTo>
                    <a:lnTo>
                      <a:pt x="1" y="234"/>
                    </a:lnTo>
                    <a:cubicBezTo>
                      <a:pt x="134" y="234"/>
                      <a:pt x="268" y="267"/>
                      <a:pt x="368" y="301"/>
                    </a:cubicBez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5"/>
              <p:cNvSpPr/>
              <p:nvPr/>
            </p:nvSpPr>
            <p:spPr>
              <a:xfrm>
                <a:off x="6422250" y="1347250"/>
                <a:ext cx="920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668" extrusionOk="0">
                    <a:moveTo>
                      <a:pt x="368" y="0"/>
                    </a:moveTo>
                    <a:cubicBezTo>
                      <a:pt x="268" y="100"/>
                      <a:pt x="134" y="167"/>
                      <a:pt x="1" y="200"/>
                    </a:cubicBezTo>
                    <a:lnTo>
                      <a:pt x="1" y="1635"/>
                    </a:lnTo>
                    <a:lnTo>
                      <a:pt x="168" y="1635"/>
                    </a:lnTo>
                    <a:cubicBezTo>
                      <a:pt x="234" y="1635"/>
                      <a:pt x="301" y="1635"/>
                      <a:pt x="368" y="1668"/>
                    </a:cubicBez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5"/>
              <p:cNvSpPr/>
              <p:nvPr/>
            </p:nvSpPr>
            <p:spPr>
              <a:xfrm>
                <a:off x="6363050" y="1425625"/>
                <a:ext cx="1059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5672" extrusionOk="0">
                    <a:moveTo>
                      <a:pt x="2269" y="268"/>
                    </a:moveTo>
                    <a:lnTo>
                      <a:pt x="2269" y="401"/>
                    </a:lnTo>
                    <a:cubicBezTo>
                      <a:pt x="3136" y="468"/>
                      <a:pt x="3870" y="1202"/>
                      <a:pt x="3870" y="2102"/>
                    </a:cubicBezTo>
                    <a:lnTo>
                      <a:pt x="3603" y="4971"/>
                    </a:lnTo>
                    <a:lnTo>
                      <a:pt x="3837" y="5471"/>
                    </a:lnTo>
                    <a:lnTo>
                      <a:pt x="3670" y="5538"/>
                    </a:lnTo>
                    <a:lnTo>
                      <a:pt x="3570" y="5304"/>
                    </a:lnTo>
                    <a:lnTo>
                      <a:pt x="668" y="5304"/>
                    </a:lnTo>
                    <a:lnTo>
                      <a:pt x="601" y="5471"/>
                    </a:lnTo>
                    <a:lnTo>
                      <a:pt x="434" y="5405"/>
                    </a:lnTo>
                    <a:lnTo>
                      <a:pt x="634" y="5038"/>
                    </a:lnTo>
                    <a:lnTo>
                      <a:pt x="367" y="2136"/>
                    </a:lnTo>
                    <a:cubicBezTo>
                      <a:pt x="367" y="1168"/>
                      <a:pt x="1135" y="401"/>
                      <a:pt x="2069" y="368"/>
                    </a:cubicBezTo>
                    <a:lnTo>
                      <a:pt x="2069" y="268"/>
                    </a:lnTo>
                    <a:close/>
                    <a:moveTo>
                      <a:pt x="2102" y="1"/>
                    </a:moveTo>
                    <a:cubicBezTo>
                      <a:pt x="2035" y="1"/>
                      <a:pt x="1935" y="1"/>
                      <a:pt x="1835" y="34"/>
                    </a:cubicBezTo>
                    <a:cubicBezTo>
                      <a:pt x="1702" y="34"/>
                      <a:pt x="1602" y="67"/>
                      <a:pt x="1468" y="101"/>
                    </a:cubicBezTo>
                    <a:cubicBezTo>
                      <a:pt x="634" y="368"/>
                      <a:pt x="0" y="1168"/>
                      <a:pt x="0" y="2136"/>
                    </a:cubicBezTo>
                    <a:lnTo>
                      <a:pt x="301" y="5505"/>
                    </a:lnTo>
                    <a:cubicBezTo>
                      <a:pt x="301" y="5605"/>
                      <a:pt x="401" y="5671"/>
                      <a:pt x="501" y="5671"/>
                    </a:cubicBezTo>
                    <a:lnTo>
                      <a:pt x="3736" y="5671"/>
                    </a:lnTo>
                    <a:cubicBezTo>
                      <a:pt x="3837" y="5671"/>
                      <a:pt x="3903" y="5605"/>
                      <a:pt x="3937" y="5505"/>
                    </a:cubicBezTo>
                    <a:lnTo>
                      <a:pt x="4237" y="2136"/>
                    </a:lnTo>
                    <a:cubicBezTo>
                      <a:pt x="4237" y="1168"/>
                      <a:pt x="3603" y="368"/>
                      <a:pt x="2736" y="101"/>
                    </a:cubicBezTo>
                    <a:cubicBezTo>
                      <a:pt x="2636" y="67"/>
                      <a:pt x="2502" y="34"/>
                      <a:pt x="2369" y="34"/>
                    </a:cubicBezTo>
                    <a:cubicBezTo>
                      <a:pt x="2302" y="1"/>
                      <a:pt x="2202" y="1"/>
                      <a:pt x="2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5"/>
              <p:cNvSpPr/>
              <p:nvPr/>
            </p:nvSpPr>
            <p:spPr>
              <a:xfrm>
                <a:off x="6388075" y="1388100"/>
                <a:ext cx="559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335" extrusionOk="0">
                    <a:moveTo>
                      <a:pt x="1535" y="267"/>
                    </a:moveTo>
                    <a:cubicBezTo>
                      <a:pt x="1768" y="267"/>
                      <a:pt x="1935" y="434"/>
                      <a:pt x="1935" y="668"/>
                    </a:cubicBezTo>
                    <a:cubicBezTo>
                      <a:pt x="1935" y="868"/>
                      <a:pt x="1768" y="1068"/>
                      <a:pt x="1535" y="1068"/>
                    </a:cubicBezTo>
                    <a:lnTo>
                      <a:pt x="667" y="1068"/>
                    </a:lnTo>
                    <a:cubicBezTo>
                      <a:pt x="434" y="1068"/>
                      <a:pt x="267" y="868"/>
                      <a:pt x="267" y="668"/>
                    </a:cubicBezTo>
                    <a:cubicBezTo>
                      <a:pt x="267" y="434"/>
                      <a:pt x="434" y="267"/>
                      <a:pt x="667" y="267"/>
                    </a:cubicBezTo>
                    <a:close/>
                    <a:moveTo>
                      <a:pt x="667" y="1"/>
                    </a:moveTo>
                    <a:cubicBezTo>
                      <a:pt x="601" y="1"/>
                      <a:pt x="534" y="1"/>
                      <a:pt x="467" y="34"/>
                    </a:cubicBezTo>
                    <a:cubicBezTo>
                      <a:pt x="200" y="101"/>
                      <a:pt x="0" y="368"/>
                      <a:pt x="0" y="668"/>
                    </a:cubicBezTo>
                    <a:cubicBezTo>
                      <a:pt x="0" y="968"/>
                      <a:pt x="200" y="1201"/>
                      <a:pt x="467" y="1302"/>
                    </a:cubicBezTo>
                    <a:cubicBezTo>
                      <a:pt x="534" y="1335"/>
                      <a:pt x="601" y="1335"/>
                      <a:pt x="667" y="1335"/>
                    </a:cubicBezTo>
                    <a:lnTo>
                      <a:pt x="1535" y="1335"/>
                    </a:lnTo>
                    <a:cubicBezTo>
                      <a:pt x="1601" y="1335"/>
                      <a:pt x="1668" y="1335"/>
                      <a:pt x="1735" y="1302"/>
                    </a:cubicBezTo>
                    <a:cubicBezTo>
                      <a:pt x="2035" y="1201"/>
                      <a:pt x="2235" y="968"/>
                      <a:pt x="2235" y="668"/>
                    </a:cubicBezTo>
                    <a:cubicBezTo>
                      <a:pt x="2235" y="368"/>
                      <a:pt x="2035" y="101"/>
                      <a:pt x="1735" y="34"/>
                    </a:cubicBezTo>
                    <a:cubicBezTo>
                      <a:pt x="1668" y="1"/>
                      <a:pt x="1635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5"/>
              <p:cNvSpPr/>
              <p:nvPr/>
            </p:nvSpPr>
            <p:spPr>
              <a:xfrm>
                <a:off x="6390575" y="1334725"/>
                <a:ext cx="508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735" extrusionOk="0">
                    <a:moveTo>
                      <a:pt x="0" y="1"/>
                    </a:moveTo>
                    <a:cubicBezTo>
                      <a:pt x="67" y="201"/>
                      <a:pt x="200" y="401"/>
                      <a:pt x="367" y="534"/>
                    </a:cubicBezTo>
                    <a:cubicBezTo>
                      <a:pt x="467" y="601"/>
                      <a:pt x="601" y="668"/>
                      <a:pt x="734" y="701"/>
                    </a:cubicBezTo>
                    <a:cubicBezTo>
                      <a:pt x="834" y="701"/>
                      <a:pt x="901" y="735"/>
                      <a:pt x="1001" y="735"/>
                    </a:cubicBezTo>
                    <a:cubicBezTo>
                      <a:pt x="1101" y="735"/>
                      <a:pt x="1201" y="701"/>
                      <a:pt x="1268" y="701"/>
                    </a:cubicBezTo>
                    <a:cubicBezTo>
                      <a:pt x="1401" y="668"/>
                      <a:pt x="1535" y="601"/>
                      <a:pt x="1635" y="534"/>
                    </a:cubicBezTo>
                    <a:cubicBezTo>
                      <a:pt x="1835" y="401"/>
                      <a:pt x="1968" y="201"/>
                      <a:pt x="2035" y="1"/>
                    </a:cubicBezTo>
                    <a:lnTo>
                      <a:pt x="1635" y="1"/>
                    </a:lnTo>
                    <a:cubicBezTo>
                      <a:pt x="1501" y="201"/>
                      <a:pt x="1268" y="368"/>
                      <a:pt x="1001" y="368"/>
                    </a:cubicBezTo>
                    <a:cubicBezTo>
                      <a:pt x="734" y="368"/>
                      <a:pt x="501" y="201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35"/>
              <p:cNvSpPr/>
              <p:nvPr/>
            </p:nvSpPr>
            <p:spPr>
              <a:xfrm>
                <a:off x="6342200" y="1311375"/>
                <a:ext cx="1476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5905" h="935" extrusionOk="0">
                    <a:moveTo>
                      <a:pt x="1" y="1"/>
                    </a:moveTo>
                    <a:cubicBezTo>
                      <a:pt x="1" y="501"/>
                      <a:pt x="401" y="935"/>
                      <a:pt x="935" y="935"/>
                    </a:cubicBezTo>
                    <a:lnTo>
                      <a:pt x="4971" y="935"/>
                    </a:lnTo>
                    <a:cubicBezTo>
                      <a:pt x="5471" y="935"/>
                      <a:pt x="5871" y="534"/>
                      <a:pt x="5905" y="34"/>
                    </a:cubicBezTo>
                    <a:lnTo>
                      <a:pt x="5538" y="34"/>
                    </a:lnTo>
                    <a:cubicBezTo>
                      <a:pt x="5504" y="334"/>
                      <a:pt x="5271" y="568"/>
                      <a:pt x="4971" y="568"/>
                    </a:cubicBezTo>
                    <a:lnTo>
                      <a:pt x="935" y="568"/>
                    </a:lnTo>
                    <a:cubicBezTo>
                      <a:pt x="634" y="568"/>
                      <a:pt x="401" y="334"/>
                      <a:pt x="367" y="34"/>
                    </a:cubicBezTo>
                    <a:cubicBezTo>
                      <a:pt x="234" y="34"/>
                      <a:pt x="101" y="3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35"/>
              <p:cNvSpPr/>
              <p:nvPr/>
            </p:nvSpPr>
            <p:spPr>
              <a:xfrm>
                <a:off x="6418100" y="475775"/>
                <a:ext cx="21700" cy="2969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1876" extrusionOk="0">
                    <a:moveTo>
                      <a:pt x="334" y="1"/>
                    </a:moveTo>
                    <a:cubicBezTo>
                      <a:pt x="234" y="34"/>
                      <a:pt x="100" y="68"/>
                      <a:pt x="0" y="68"/>
                    </a:cubicBezTo>
                    <a:lnTo>
                      <a:pt x="500" y="11876"/>
                    </a:lnTo>
                    <a:lnTo>
                      <a:pt x="867" y="11876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5"/>
              <p:cNvSpPr/>
              <p:nvPr/>
            </p:nvSpPr>
            <p:spPr>
              <a:xfrm>
                <a:off x="6392225" y="475775"/>
                <a:ext cx="21725" cy="2969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876" extrusionOk="0">
                    <a:moveTo>
                      <a:pt x="501" y="1"/>
                    </a:moveTo>
                    <a:lnTo>
                      <a:pt x="1" y="11876"/>
                    </a:lnTo>
                    <a:lnTo>
                      <a:pt x="335" y="11876"/>
                    </a:lnTo>
                    <a:lnTo>
                      <a:pt x="868" y="68"/>
                    </a:lnTo>
                    <a:cubicBezTo>
                      <a:pt x="735" y="68"/>
                      <a:pt x="601" y="34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5"/>
              <p:cNvSpPr/>
              <p:nvPr/>
            </p:nvSpPr>
            <p:spPr>
              <a:xfrm>
                <a:off x="5793475" y="925275"/>
                <a:ext cx="4103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6413" h="1569" extrusionOk="0">
                    <a:moveTo>
                      <a:pt x="16412" y="0"/>
                    </a:moveTo>
                    <a:lnTo>
                      <a:pt x="8640" y="734"/>
                    </a:lnTo>
                    <a:cubicBezTo>
                      <a:pt x="8607" y="734"/>
                      <a:pt x="8573" y="734"/>
                      <a:pt x="8507" y="768"/>
                    </a:cubicBezTo>
                    <a:lnTo>
                      <a:pt x="8440" y="801"/>
                    </a:lnTo>
                    <a:cubicBezTo>
                      <a:pt x="8206" y="901"/>
                      <a:pt x="7973" y="1001"/>
                      <a:pt x="7773" y="1001"/>
                    </a:cubicBezTo>
                    <a:lnTo>
                      <a:pt x="0" y="1201"/>
                    </a:lnTo>
                    <a:lnTo>
                      <a:pt x="601" y="1568"/>
                    </a:lnTo>
                    <a:lnTo>
                      <a:pt x="7773" y="1368"/>
                    </a:lnTo>
                    <a:cubicBezTo>
                      <a:pt x="8073" y="1368"/>
                      <a:pt x="8340" y="1235"/>
                      <a:pt x="8573" y="1134"/>
                    </a:cubicBezTo>
                    <a:lnTo>
                      <a:pt x="8673" y="1068"/>
                    </a:lnTo>
                    <a:lnTo>
                      <a:pt x="16412" y="367"/>
                    </a:lnTo>
                    <a:lnTo>
                      <a:pt x="164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5"/>
              <p:cNvSpPr/>
              <p:nvPr/>
            </p:nvSpPr>
            <p:spPr>
              <a:xfrm>
                <a:off x="5820150" y="966125"/>
                <a:ext cx="38365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15346" h="935" extrusionOk="0">
                    <a:moveTo>
                      <a:pt x="6706" y="1"/>
                    </a:moveTo>
                    <a:lnTo>
                      <a:pt x="1" y="201"/>
                    </a:lnTo>
                    <a:lnTo>
                      <a:pt x="601" y="535"/>
                    </a:lnTo>
                    <a:lnTo>
                      <a:pt x="6739" y="368"/>
                    </a:lnTo>
                    <a:cubicBezTo>
                      <a:pt x="6939" y="368"/>
                      <a:pt x="7173" y="468"/>
                      <a:pt x="7406" y="568"/>
                    </a:cubicBezTo>
                    <a:lnTo>
                      <a:pt x="7506" y="601"/>
                    </a:lnTo>
                    <a:cubicBezTo>
                      <a:pt x="7540" y="601"/>
                      <a:pt x="7573" y="635"/>
                      <a:pt x="7640" y="635"/>
                    </a:cubicBezTo>
                    <a:lnTo>
                      <a:pt x="15345" y="935"/>
                    </a:lnTo>
                    <a:lnTo>
                      <a:pt x="15345" y="601"/>
                    </a:lnTo>
                    <a:lnTo>
                      <a:pt x="7807" y="268"/>
                    </a:lnTo>
                    <a:lnTo>
                      <a:pt x="7673" y="468"/>
                    </a:lnTo>
                    <a:lnTo>
                      <a:pt x="7573" y="434"/>
                    </a:lnTo>
                    <a:lnTo>
                      <a:pt x="7673" y="268"/>
                    </a:lnTo>
                    <a:lnTo>
                      <a:pt x="7640" y="268"/>
                    </a:lnTo>
                    <a:lnTo>
                      <a:pt x="7540" y="234"/>
                    </a:lnTo>
                    <a:cubicBezTo>
                      <a:pt x="7273" y="134"/>
                      <a:pt x="7006" y="1"/>
                      <a:pt x="6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35"/>
              <p:cNvSpPr/>
              <p:nvPr/>
            </p:nvSpPr>
            <p:spPr>
              <a:xfrm>
                <a:off x="5753450" y="968625"/>
                <a:ext cx="208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502" extrusionOk="0">
                    <a:moveTo>
                      <a:pt x="0" y="1"/>
                    </a:moveTo>
                    <a:lnTo>
                      <a:pt x="0" y="34"/>
                    </a:lnTo>
                    <a:cubicBezTo>
                      <a:pt x="0" y="301"/>
                      <a:pt x="200" y="501"/>
                      <a:pt x="467" y="501"/>
                    </a:cubicBezTo>
                    <a:lnTo>
                      <a:pt x="834" y="5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35"/>
              <p:cNvSpPr/>
              <p:nvPr/>
            </p:nvSpPr>
            <p:spPr>
              <a:xfrm>
                <a:off x="6009475" y="948625"/>
                <a:ext cx="194325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7773" h="1168" extrusionOk="0">
                    <a:moveTo>
                      <a:pt x="7772" y="0"/>
                    </a:moveTo>
                    <a:lnTo>
                      <a:pt x="400" y="501"/>
                    </a:lnTo>
                    <a:lnTo>
                      <a:pt x="367" y="501"/>
                    </a:lnTo>
                    <a:lnTo>
                      <a:pt x="100" y="968"/>
                    </a:lnTo>
                    <a:lnTo>
                      <a:pt x="0" y="1134"/>
                    </a:lnTo>
                    <a:lnTo>
                      <a:pt x="100" y="1168"/>
                    </a:lnTo>
                    <a:lnTo>
                      <a:pt x="200" y="968"/>
                    </a:lnTo>
                    <a:lnTo>
                      <a:pt x="434" y="601"/>
                    </a:lnTo>
                    <a:lnTo>
                      <a:pt x="7772" y="100"/>
                    </a:lnTo>
                    <a:lnTo>
                      <a:pt x="77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5"/>
              <p:cNvSpPr/>
              <p:nvPr/>
            </p:nvSpPr>
            <p:spPr>
              <a:xfrm>
                <a:off x="6628250" y="966975"/>
                <a:ext cx="3811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15245" h="901" extrusionOk="0">
                    <a:moveTo>
                      <a:pt x="8606" y="0"/>
                    </a:moveTo>
                    <a:cubicBezTo>
                      <a:pt x="8306" y="0"/>
                      <a:pt x="8039" y="100"/>
                      <a:pt x="7806" y="200"/>
                    </a:cubicBezTo>
                    <a:lnTo>
                      <a:pt x="7706" y="234"/>
                    </a:lnTo>
                    <a:lnTo>
                      <a:pt x="7639" y="234"/>
                    </a:lnTo>
                    <a:lnTo>
                      <a:pt x="7739" y="400"/>
                    </a:lnTo>
                    <a:lnTo>
                      <a:pt x="7672" y="434"/>
                    </a:lnTo>
                    <a:lnTo>
                      <a:pt x="7539" y="234"/>
                    </a:lnTo>
                    <a:lnTo>
                      <a:pt x="0" y="534"/>
                    </a:lnTo>
                    <a:lnTo>
                      <a:pt x="0" y="901"/>
                    </a:lnTo>
                    <a:lnTo>
                      <a:pt x="7706" y="601"/>
                    </a:lnTo>
                    <a:cubicBezTo>
                      <a:pt x="7739" y="601"/>
                      <a:pt x="7806" y="567"/>
                      <a:pt x="7839" y="567"/>
                    </a:cubicBezTo>
                    <a:lnTo>
                      <a:pt x="7939" y="534"/>
                    </a:lnTo>
                    <a:cubicBezTo>
                      <a:pt x="8173" y="434"/>
                      <a:pt x="8373" y="334"/>
                      <a:pt x="8606" y="334"/>
                    </a:cubicBezTo>
                    <a:lnTo>
                      <a:pt x="14644" y="501"/>
                    </a:lnTo>
                    <a:lnTo>
                      <a:pt x="15244" y="167"/>
                    </a:lnTo>
                    <a:lnTo>
                      <a:pt x="86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5"/>
              <p:cNvSpPr/>
              <p:nvPr/>
            </p:nvSpPr>
            <p:spPr>
              <a:xfrm>
                <a:off x="7055200" y="967800"/>
                <a:ext cx="225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535" extrusionOk="0">
                    <a:moveTo>
                      <a:pt x="902" y="1"/>
                    </a:moveTo>
                    <a:lnTo>
                      <a:pt x="1" y="534"/>
                    </a:lnTo>
                    <a:lnTo>
                      <a:pt x="468" y="534"/>
                    </a:lnTo>
                    <a:cubicBezTo>
                      <a:pt x="701" y="534"/>
                      <a:pt x="902" y="334"/>
                      <a:pt x="902" y="34"/>
                    </a:cubicBezTo>
                    <a:cubicBezTo>
                      <a:pt x="902" y="34"/>
                      <a:pt x="902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5"/>
              <p:cNvSpPr/>
              <p:nvPr/>
            </p:nvSpPr>
            <p:spPr>
              <a:xfrm>
                <a:off x="6628250" y="925275"/>
                <a:ext cx="40780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6312" h="1569" extrusionOk="0">
                    <a:moveTo>
                      <a:pt x="0" y="0"/>
                    </a:moveTo>
                    <a:lnTo>
                      <a:pt x="0" y="367"/>
                    </a:lnTo>
                    <a:lnTo>
                      <a:pt x="7739" y="1101"/>
                    </a:lnTo>
                    <a:lnTo>
                      <a:pt x="7806" y="1134"/>
                    </a:lnTo>
                    <a:cubicBezTo>
                      <a:pt x="8072" y="1235"/>
                      <a:pt x="8339" y="1368"/>
                      <a:pt x="8606" y="1368"/>
                    </a:cubicBezTo>
                    <a:lnTo>
                      <a:pt x="15711" y="1568"/>
                    </a:lnTo>
                    <a:lnTo>
                      <a:pt x="16312" y="1201"/>
                    </a:lnTo>
                    <a:lnTo>
                      <a:pt x="8640" y="1001"/>
                    </a:lnTo>
                    <a:cubicBezTo>
                      <a:pt x="8406" y="1001"/>
                      <a:pt x="8206" y="901"/>
                      <a:pt x="7972" y="801"/>
                    </a:cubicBezTo>
                    <a:lnTo>
                      <a:pt x="7872" y="768"/>
                    </a:lnTo>
                    <a:cubicBezTo>
                      <a:pt x="7839" y="734"/>
                      <a:pt x="7806" y="734"/>
                      <a:pt x="7739" y="73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5"/>
              <p:cNvSpPr/>
              <p:nvPr/>
            </p:nvSpPr>
            <p:spPr>
              <a:xfrm>
                <a:off x="6628250" y="948625"/>
                <a:ext cx="193475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168" extrusionOk="0">
                    <a:moveTo>
                      <a:pt x="0" y="0"/>
                    </a:moveTo>
                    <a:lnTo>
                      <a:pt x="0" y="100"/>
                    </a:lnTo>
                    <a:lnTo>
                      <a:pt x="7339" y="601"/>
                    </a:lnTo>
                    <a:lnTo>
                      <a:pt x="7539" y="968"/>
                    </a:lnTo>
                    <a:lnTo>
                      <a:pt x="7672" y="1168"/>
                    </a:lnTo>
                    <a:lnTo>
                      <a:pt x="7739" y="1134"/>
                    </a:lnTo>
                    <a:lnTo>
                      <a:pt x="7639" y="968"/>
                    </a:lnTo>
                    <a:lnTo>
                      <a:pt x="7405" y="534"/>
                    </a:lnTo>
                    <a:lnTo>
                      <a:pt x="7372" y="50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35"/>
              <p:cNvSpPr/>
              <p:nvPr/>
            </p:nvSpPr>
            <p:spPr>
              <a:xfrm>
                <a:off x="5600825" y="881900"/>
                <a:ext cx="34862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945" h="7573" extrusionOk="0">
                    <a:moveTo>
                      <a:pt x="1" y="1"/>
                    </a:moveTo>
                    <a:lnTo>
                      <a:pt x="6105" y="3470"/>
                    </a:lnTo>
                    <a:lnTo>
                      <a:pt x="6939" y="3970"/>
                    </a:lnTo>
                    <a:lnTo>
                      <a:pt x="13177" y="7539"/>
                    </a:lnTo>
                    <a:lnTo>
                      <a:pt x="13244" y="7539"/>
                    </a:lnTo>
                    <a:lnTo>
                      <a:pt x="13944" y="7573"/>
                    </a:lnTo>
                    <a:lnTo>
                      <a:pt x="7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35"/>
              <p:cNvSpPr/>
              <p:nvPr/>
            </p:nvSpPr>
            <p:spPr>
              <a:xfrm>
                <a:off x="6147050" y="1167950"/>
                <a:ext cx="76750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802" extrusionOk="0">
                    <a:moveTo>
                      <a:pt x="668" y="0"/>
                    </a:moveTo>
                    <a:lnTo>
                      <a:pt x="1" y="34"/>
                    </a:lnTo>
                    <a:lnTo>
                      <a:pt x="1569" y="934"/>
                    </a:lnTo>
                    <a:lnTo>
                      <a:pt x="1602" y="834"/>
                    </a:lnTo>
                    <a:lnTo>
                      <a:pt x="1702" y="901"/>
                    </a:lnTo>
                    <a:lnTo>
                      <a:pt x="1635" y="968"/>
                    </a:lnTo>
                    <a:lnTo>
                      <a:pt x="3070" y="1802"/>
                    </a:lnTo>
                    <a:cubicBezTo>
                      <a:pt x="3003" y="1635"/>
                      <a:pt x="2936" y="1501"/>
                      <a:pt x="2870" y="1335"/>
                    </a:cubicBezTo>
                    <a:cubicBezTo>
                      <a:pt x="2870" y="1301"/>
                      <a:pt x="2870" y="1268"/>
                      <a:pt x="2836" y="1235"/>
                    </a:cubicBezTo>
                    <a:lnTo>
                      <a:pt x="6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35"/>
              <p:cNvSpPr/>
              <p:nvPr/>
            </p:nvSpPr>
            <p:spPr>
              <a:xfrm>
                <a:off x="5645875" y="879400"/>
                <a:ext cx="351925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14077" h="7740" extrusionOk="0">
                    <a:moveTo>
                      <a:pt x="601" y="1"/>
                    </a:moveTo>
                    <a:cubicBezTo>
                      <a:pt x="467" y="67"/>
                      <a:pt x="300" y="101"/>
                      <a:pt x="167" y="101"/>
                    </a:cubicBezTo>
                    <a:lnTo>
                      <a:pt x="0" y="101"/>
                    </a:lnTo>
                    <a:lnTo>
                      <a:pt x="13276" y="7706"/>
                    </a:lnTo>
                    <a:lnTo>
                      <a:pt x="14077" y="7740"/>
                    </a:lnTo>
                    <a:lnTo>
                      <a:pt x="7572" y="4004"/>
                    </a:lnTo>
                    <a:lnTo>
                      <a:pt x="6972" y="3670"/>
                    </a:lnTo>
                    <a:lnTo>
                      <a:pt x="6505" y="3403"/>
                    </a:lnTo>
                    <a:lnTo>
                      <a:pt x="5904" y="3036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35"/>
              <p:cNvSpPr/>
              <p:nvPr/>
            </p:nvSpPr>
            <p:spPr>
              <a:xfrm>
                <a:off x="6104525" y="1169625"/>
                <a:ext cx="141800" cy="81750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270" extrusionOk="0">
                    <a:moveTo>
                      <a:pt x="701" y="0"/>
                    </a:moveTo>
                    <a:lnTo>
                      <a:pt x="1" y="33"/>
                    </a:lnTo>
                    <a:lnTo>
                      <a:pt x="5671" y="3269"/>
                    </a:lnTo>
                    <a:cubicBezTo>
                      <a:pt x="5505" y="3069"/>
                      <a:pt x="5371" y="2835"/>
                      <a:pt x="5238" y="2602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5"/>
              <p:cNvSpPr/>
              <p:nvPr/>
            </p:nvSpPr>
            <p:spPr>
              <a:xfrm>
                <a:off x="6135375" y="1168775"/>
                <a:ext cx="54250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135" extrusionOk="0">
                    <a:moveTo>
                      <a:pt x="1" y="1"/>
                    </a:moveTo>
                    <a:lnTo>
                      <a:pt x="1936" y="1135"/>
                    </a:lnTo>
                    <a:lnTo>
                      <a:pt x="2002" y="1135"/>
                    </a:lnTo>
                    <a:lnTo>
                      <a:pt x="2102" y="935"/>
                    </a:lnTo>
                    <a:lnTo>
                      <a:pt x="2169" y="868"/>
                    </a:lnTo>
                    <a:lnTo>
                      <a:pt x="2069" y="801"/>
                    </a:lnTo>
                    <a:lnTo>
                      <a:pt x="2036" y="901"/>
                    </a:lnTo>
                    <a:lnTo>
                      <a:pt x="1969" y="103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5"/>
              <p:cNvSpPr/>
              <p:nvPr/>
            </p:nvSpPr>
            <p:spPr>
              <a:xfrm>
                <a:off x="5633350" y="881900"/>
                <a:ext cx="33610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7573" extrusionOk="0">
                    <a:moveTo>
                      <a:pt x="1" y="1"/>
                    </a:moveTo>
                    <a:lnTo>
                      <a:pt x="13244" y="7573"/>
                    </a:lnTo>
                    <a:lnTo>
                      <a:pt x="13444" y="7573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35"/>
              <p:cNvSpPr/>
              <p:nvPr/>
            </p:nvSpPr>
            <p:spPr>
              <a:xfrm>
                <a:off x="5549975" y="851050"/>
                <a:ext cx="12927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5171" h="1235" extrusionOk="0">
                    <a:moveTo>
                      <a:pt x="0" y="1"/>
                    </a:moveTo>
                    <a:cubicBezTo>
                      <a:pt x="100" y="701"/>
                      <a:pt x="701" y="1235"/>
                      <a:pt x="1435" y="1235"/>
                    </a:cubicBezTo>
                    <a:lnTo>
                      <a:pt x="4003" y="1235"/>
                    </a:lnTo>
                    <a:cubicBezTo>
                      <a:pt x="4136" y="1235"/>
                      <a:pt x="4303" y="1201"/>
                      <a:pt x="4437" y="1135"/>
                    </a:cubicBezTo>
                    <a:cubicBezTo>
                      <a:pt x="4804" y="1001"/>
                      <a:pt x="5104" y="634"/>
                      <a:pt x="5171" y="201"/>
                    </a:cubicBezTo>
                    <a:lnTo>
                      <a:pt x="4804" y="201"/>
                    </a:lnTo>
                    <a:cubicBezTo>
                      <a:pt x="4737" y="568"/>
                      <a:pt x="4403" y="868"/>
                      <a:pt x="4003" y="868"/>
                    </a:cubicBezTo>
                    <a:lnTo>
                      <a:pt x="1435" y="868"/>
                    </a:lnTo>
                    <a:cubicBezTo>
                      <a:pt x="1168" y="868"/>
                      <a:pt x="901" y="768"/>
                      <a:pt x="701" y="601"/>
                    </a:cubicBezTo>
                    <a:lnTo>
                      <a:pt x="467" y="601"/>
                    </a:lnTo>
                    <a:lnTo>
                      <a:pt x="467" y="568"/>
                    </a:lnTo>
                    <a:lnTo>
                      <a:pt x="367" y="568"/>
                    </a:lnTo>
                    <a:lnTo>
                      <a:pt x="367" y="401"/>
                    </a:lnTo>
                    <a:lnTo>
                      <a:pt x="534" y="401"/>
                    </a:lnTo>
                    <a:cubicBezTo>
                      <a:pt x="467" y="301"/>
                      <a:pt x="400" y="134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5"/>
              <p:cNvSpPr/>
              <p:nvPr/>
            </p:nvSpPr>
            <p:spPr>
              <a:xfrm>
                <a:off x="6608225" y="1167950"/>
                <a:ext cx="74250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1735" extrusionOk="0">
                    <a:moveTo>
                      <a:pt x="2302" y="0"/>
                    </a:moveTo>
                    <a:lnTo>
                      <a:pt x="201" y="1201"/>
                    </a:lnTo>
                    <a:cubicBezTo>
                      <a:pt x="201" y="1235"/>
                      <a:pt x="167" y="1301"/>
                      <a:pt x="167" y="1335"/>
                    </a:cubicBezTo>
                    <a:cubicBezTo>
                      <a:pt x="101" y="1468"/>
                      <a:pt x="34" y="1601"/>
                      <a:pt x="0" y="1735"/>
                    </a:cubicBezTo>
                    <a:lnTo>
                      <a:pt x="1368" y="968"/>
                    </a:lnTo>
                    <a:lnTo>
                      <a:pt x="1301" y="901"/>
                    </a:lnTo>
                    <a:lnTo>
                      <a:pt x="1401" y="834"/>
                    </a:lnTo>
                    <a:lnTo>
                      <a:pt x="1435" y="901"/>
                    </a:lnTo>
                    <a:lnTo>
                      <a:pt x="2969" y="34"/>
                    </a:lnTo>
                    <a:lnTo>
                      <a:pt x="23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5"/>
              <p:cNvSpPr/>
              <p:nvPr/>
            </p:nvSpPr>
            <p:spPr>
              <a:xfrm>
                <a:off x="6831725" y="879400"/>
                <a:ext cx="351100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14044" h="7740" extrusionOk="0">
                    <a:moveTo>
                      <a:pt x="13476" y="1"/>
                    </a:moveTo>
                    <a:lnTo>
                      <a:pt x="8173" y="3036"/>
                    </a:lnTo>
                    <a:lnTo>
                      <a:pt x="7572" y="3403"/>
                    </a:lnTo>
                    <a:lnTo>
                      <a:pt x="7105" y="3670"/>
                    </a:lnTo>
                    <a:lnTo>
                      <a:pt x="6505" y="4004"/>
                    </a:lnTo>
                    <a:lnTo>
                      <a:pt x="0" y="7740"/>
                    </a:lnTo>
                    <a:lnTo>
                      <a:pt x="767" y="7706"/>
                    </a:lnTo>
                    <a:lnTo>
                      <a:pt x="14044" y="101"/>
                    </a:lnTo>
                    <a:lnTo>
                      <a:pt x="13910" y="101"/>
                    </a:lnTo>
                    <a:cubicBezTo>
                      <a:pt x="13743" y="101"/>
                      <a:pt x="13610" y="67"/>
                      <a:pt x="134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35"/>
              <p:cNvSpPr/>
              <p:nvPr/>
            </p:nvSpPr>
            <p:spPr>
              <a:xfrm>
                <a:off x="6585700" y="1169625"/>
                <a:ext cx="1393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3203" extrusionOk="0">
                    <a:moveTo>
                      <a:pt x="4904" y="0"/>
                    </a:moveTo>
                    <a:lnTo>
                      <a:pt x="434" y="2535"/>
                    </a:lnTo>
                    <a:cubicBezTo>
                      <a:pt x="301" y="2769"/>
                      <a:pt x="168" y="3002"/>
                      <a:pt x="1" y="3202"/>
                    </a:cubicBezTo>
                    <a:lnTo>
                      <a:pt x="5571" y="33"/>
                    </a:lnTo>
                    <a:lnTo>
                      <a:pt x="49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35"/>
              <p:cNvSpPr/>
              <p:nvPr/>
            </p:nvSpPr>
            <p:spPr>
              <a:xfrm>
                <a:off x="6880075" y="881900"/>
                <a:ext cx="34862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945" h="7573" extrusionOk="0">
                    <a:moveTo>
                      <a:pt x="13210" y="1"/>
                    </a:moveTo>
                    <a:lnTo>
                      <a:pt x="1" y="7573"/>
                    </a:lnTo>
                    <a:lnTo>
                      <a:pt x="768" y="7539"/>
                    </a:lnTo>
                    <a:lnTo>
                      <a:pt x="7006" y="3970"/>
                    </a:lnTo>
                    <a:lnTo>
                      <a:pt x="7907" y="3437"/>
                    </a:lnTo>
                    <a:lnTo>
                      <a:pt x="139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5"/>
              <p:cNvSpPr/>
              <p:nvPr/>
            </p:nvSpPr>
            <p:spPr>
              <a:xfrm>
                <a:off x="6640750" y="1168775"/>
                <a:ext cx="5422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1135" extrusionOk="0">
                    <a:moveTo>
                      <a:pt x="2002" y="1"/>
                    </a:moveTo>
                    <a:lnTo>
                      <a:pt x="201" y="1035"/>
                    </a:lnTo>
                    <a:lnTo>
                      <a:pt x="134" y="868"/>
                    </a:lnTo>
                    <a:lnTo>
                      <a:pt x="100" y="801"/>
                    </a:lnTo>
                    <a:lnTo>
                      <a:pt x="0" y="868"/>
                    </a:lnTo>
                    <a:lnTo>
                      <a:pt x="34" y="935"/>
                    </a:lnTo>
                    <a:lnTo>
                      <a:pt x="201" y="1135"/>
                    </a:lnTo>
                    <a:lnTo>
                      <a:pt x="21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5"/>
              <p:cNvSpPr/>
              <p:nvPr/>
            </p:nvSpPr>
            <p:spPr>
              <a:xfrm>
                <a:off x="6860900" y="881900"/>
                <a:ext cx="33610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7573" extrusionOk="0">
                    <a:moveTo>
                      <a:pt x="13277" y="1"/>
                    </a:moveTo>
                    <a:lnTo>
                      <a:pt x="1" y="7573"/>
                    </a:lnTo>
                    <a:lnTo>
                      <a:pt x="201" y="7573"/>
                    </a:lnTo>
                    <a:lnTo>
                      <a:pt x="13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35"/>
              <p:cNvSpPr/>
              <p:nvPr/>
            </p:nvSpPr>
            <p:spPr>
              <a:xfrm>
                <a:off x="7150275" y="856050"/>
                <a:ext cx="12427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4971" h="1002" extrusionOk="0">
                    <a:moveTo>
                      <a:pt x="1" y="1"/>
                    </a:moveTo>
                    <a:cubicBezTo>
                      <a:pt x="67" y="434"/>
                      <a:pt x="368" y="768"/>
                      <a:pt x="734" y="935"/>
                    </a:cubicBezTo>
                    <a:cubicBezTo>
                      <a:pt x="868" y="1001"/>
                      <a:pt x="1035" y="1001"/>
                      <a:pt x="1168" y="1001"/>
                    </a:cubicBezTo>
                    <a:lnTo>
                      <a:pt x="3737" y="1001"/>
                    </a:lnTo>
                    <a:cubicBezTo>
                      <a:pt x="4237" y="1001"/>
                      <a:pt x="4704" y="735"/>
                      <a:pt x="4971" y="368"/>
                    </a:cubicBezTo>
                    <a:lnTo>
                      <a:pt x="4437" y="368"/>
                    </a:lnTo>
                    <a:cubicBezTo>
                      <a:pt x="4270" y="534"/>
                      <a:pt x="4003" y="668"/>
                      <a:pt x="3737" y="668"/>
                    </a:cubicBezTo>
                    <a:lnTo>
                      <a:pt x="1168" y="668"/>
                    </a:lnTo>
                    <a:cubicBezTo>
                      <a:pt x="768" y="668"/>
                      <a:pt x="434" y="368"/>
                      <a:pt x="3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35"/>
              <p:cNvSpPr/>
              <p:nvPr/>
            </p:nvSpPr>
            <p:spPr>
              <a:xfrm>
                <a:off x="7265350" y="850225"/>
                <a:ext cx="142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568" y="0"/>
                    </a:moveTo>
                    <a:lnTo>
                      <a:pt x="201" y="34"/>
                    </a:lnTo>
                    <a:cubicBezTo>
                      <a:pt x="168" y="167"/>
                      <a:pt x="101" y="300"/>
                      <a:pt x="1" y="434"/>
                    </a:cubicBezTo>
                    <a:lnTo>
                      <a:pt x="368" y="434"/>
                    </a:lnTo>
                    <a:lnTo>
                      <a:pt x="368" y="567"/>
                    </a:lnTo>
                    <a:cubicBezTo>
                      <a:pt x="468" y="400"/>
                      <a:pt x="535" y="200"/>
                      <a:pt x="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35"/>
              <p:cNvSpPr/>
              <p:nvPr/>
            </p:nvSpPr>
            <p:spPr>
              <a:xfrm>
                <a:off x="4473375" y="750975"/>
                <a:ext cx="1767100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70684" h="1836" extrusionOk="0">
                    <a:moveTo>
                      <a:pt x="0" y="1"/>
                    </a:moveTo>
                    <a:cubicBezTo>
                      <a:pt x="67" y="1"/>
                      <a:pt x="100" y="1"/>
                      <a:pt x="167" y="34"/>
                    </a:cubicBezTo>
                    <a:cubicBezTo>
                      <a:pt x="200" y="67"/>
                      <a:pt x="234" y="101"/>
                      <a:pt x="234" y="167"/>
                    </a:cubicBezTo>
                    <a:lnTo>
                      <a:pt x="234" y="368"/>
                    </a:lnTo>
                    <a:lnTo>
                      <a:pt x="20815" y="801"/>
                    </a:lnTo>
                    <a:lnTo>
                      <a:pt x="20815" y="634"/>
                    </a:lnTo>
                    <a:lnTo>
                      <a:pt x="21182" y="634"/>
                    </a:lnTo>
                    <a:lnTo>
                      <a:pt x="21182" y="801"/>
                    </a:lnTo>
                    <a:lnTo>
                      <a:pt x="22249" y="835"/>
                    </a:lnTo>
                    <a:lnTo>
                      <a:pt x="22249" y="634"/>
                    </a:lnTo>
                    <a:lnTo>
                      <a:pt x="22616" y="634"/>
                    </a:lnTo>
                    <a:lnTo>
                      <a:pt x="22616" y="835"/>
                    </a:lnTo>
                    <a:lnTo>
                      <a:pt x="28020" y="935"/>
                    </a:lnTo>
                    <a:lnTo>
                      <a:pt x="28020" y="735"/>
                    </a:lnTo>
                    <a:lnTo>
                      <a:pt x="28387" y="735"/>
                    </a:lnTo>
                    <a:lnTo>
                      <a:pt x="28387" y="935"/>
                    </a:lnTo>
                    <a:lnTo>
                      <a:pt x="29454" y="968"/>
                    </a:lnTo>
                    <a:lnTo>
                      <a:pt x="29454" y="835"/>
                    </a:lnTo>
                    <a:lnTo>
                      <a:pt x="29821" y="835"/>
                    </a:lnTo>
                    <a:lnTo>
                      <a:pt x="29821" y="968"/>
                    </a:lnTo>
                    <a:lnTo>
                      <a:pt x="43064" y="1268"/>
                    </a:lnTo>
                    <a:lnTo>
                      <a:pt x="43064" y="1168"/>
                    </a:lnTo>
                    <a:lnTo>
                      <a:pt x="43431" y="1168"/>
                    </a:lnTo>
                    <a:lnTo>
                      <a:pt x="43431" y="1268"/>
                    </a:lnTo>
                    <a:lnTo>
                      <a:pt x="54439" y="1502"/>
                    </a:lnTo>
                    <a:lnTo>
                      <a:pt x="54439" y="1402"/>
                    </a:lnTo>
                    <a:lnTo>
                      <a:pt x="54639" y="1402"/>
                    </a:lnTo>
                    <a:lnTo>
                      <a:pt x="54639" y="1502"/>
                    </a:lnTo>
                    <a:lnTo>
                      <a:pt x="67282" y="1769"/>
                    </a:lnTo>
                    <a:lnTo>
                      <a:pt x="67282" y="1669"/>
                    </a:lnTo>
                    <a:lnTo>
                      <a:pt x="67448" y="1669"/>
                    </a:lnTo>
                    <a:lnTo>
                      <a:pt x="67448" y="1769"/>
                    </a:lnTo>
                    <a:lnTo>
                      <a:pt x="68115" y="1769"/>
                    </a:lnTo>
                    <a:lnTo>
                      <a:pt x="68115" y="1568"/>
                    </a:lnTo>
                    <a:lnTo>
                      <a:pt x="68482" y="1568"/>
                    </a:lnTo>
                    <a:lnTo>
                      <a:pt x="68482" y="1802"/>
                    </a:lnTo>
                    <a:lnTo>
                      <a:pt x="70250" y="1835"/>
                    </a:lnTo>
                    <a:cubicBezTo>
                      <a:pt x="70384" y="1702"/>
                      <a:pt x="70517" y="1568"/>
                      <a:pt x="70684" y="1468"/>
                    </a:cubicBez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5"/>
              <p:cNvSpPr/>
              <p:nvPr/>
            </p:nvSpPr>
            <p:spPr>
              <a:xfrm>
                <a:off x="4472525" y="750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5"/>
              <p:cNvSpPr/>
              <p:nvPr/>
            </p:nvSpPr>
            <p:spPr>
              <a:xfrm>
                <a:off x="4475025" y="795175"/>
                <a:ext cx="1728775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69151" h="3370" extrusionOk="0">
                    <a:moveTo>
                      <a:pt x="401" y="1"/>
                    </a:moveTo>
                    <a:lnTo>
                      <a:pt x="168" y="134"/>
                    </a:lnTo>
                    <a:cubicBezTo>
                      <a:pt x="168" y="234"/>
                      <a:pt x="101" y="301"/>
                      <a:pt x="34" y="334"/>
                    </a:cubicBezTo>
                    <a:lnTo>
                      <a:pt x="1" y="334"/>
                    </a:lnTo>
                    <a:lnTo>
                      <a:pt x="42998" y="2202"/>
                    </a:lnTo>
                    <a:lnTo>
                      <a:pt x="43365" y="2236"/>
                    </a:lnTo>
                    <a:lnTo>
                      <a:pt x="47201" y="2402"/>
                    </a:lnTo>
                    <a:cubicBezTo>
                      <a:pt x="47201" y="2369"/>
                      <a:pt x="47235" y="2336"/>
                      <a:pt x="47235" y="2302"/>
                    </a:cubicBezTo>
                    <a:lnTo>
                      <a:pt x="47401" y="2302"/>
                    </a:lnTo>
                    <a:cubicBezTo>
                      <a:pt x="47401" y="2336"/>
                      <a:pt x="47401" y="2369"/>
                      <a:pt x="47401" y="2402"/>
                    </a:cubicBezTo>
                    <a:lnTo>
                      <a:pt x="47802" y="2436"/>
                    </a:lnTo>
                    <a:lnTo>
                      <a:pt x="48169" y="2436"/>
                    </a:lnTo>
                    <a:lnTo>
                      <a:pt x="69150" y="3370"/>
                    </a:lnTo>
                    <a:lnTo>
                      <a:pt x="69150" y="3003"/>
                    </a:lnTo>
                    <a:lnTo>
                      <a:pt x="68450" y="2969"/>
                    </a:lnTo>
                    <a:lnTo>
                      <a:pt x="68483" y="3136"/>
                    </a:lnTo>
                    <a:lnTo>
                      <a:pt x="68116" y="3136"/>
                    </a:lnTo>
                    <a:lnTo>
                      <a:pt x="68116" y="2969"/>
                    </a:lnTo>
                    <a:lnTo>
                      <a:pt x="43999" y="1902"/>
                    </a:lnTo>
                    <a:lnTo>
                      <a:pt x="43799" y="1902"/>
                    </a:lnTo>
                    <a:lnTo>
                      <a:pt x="43398" y="1869"/>
                    </a:lnTo>
                    <a:lnTo>
                      <a:pt x="43398" y="2202"/>
                    </a:lnTo>
                    <a:lnTo>
                      <a:pt x="43032" y="2202"/>
                    </a:lnTo>
                    <a:lnTo>
                      <a:pt x="43032" y="1869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35"/>
              <p:cNvSpPr/>
              <p:nvPr/>
            </p:nvSpPr>
            <p:spPr>
              <a:xfrm>
                <a:off x="4392475" y="750975"/>
                <a:ext cx="8675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03" extrusionOk="0">
                    <a:moveTo>
                      <a:pt x="3103" y="401"/>
                    </a:moveTo>
                    <a:lnTo>
                      <a:pt x="3103" y="1769"/>
                    </a:lnTo>
                    <a:lnTo>
                      <a:pt x="1235" y="2202"/>
                    </a:lnTo>
                    <a:cubicBezTo>
                      <a:pt x="1168" y="2236"/>
                      <a:pt x="1135" y="2236"/>
                      <a:pt x="1068" y="2236"/>
                    </a:cubicBezTo>
                    <a:cubicBezTo>
                      <a:pt x="668" y="2236"/>
                      <a:pt x="367" y="1935"/>
                      <a:pt x="367" y="1535"/>
                    </a:cubicBezTo>
                    <a:cubicBezTo>
                      <a:pt x="367" y="1202"/>
                      <a:pt x="601" y="935"/>
                      <a:pt x="934" y="868"/>
                    </a:cubicBezTo>
                    <a:lnTo>
                      <a:pt x="3103" y="401"/>
                    </a:lnTo>
                    <a:close/>
                    <a:moveTo>
                      <a:pt x="3203" y="1"/>
                    </a:moveTo>
                    <a:lnTo>
                      <a:pt x="868" y="501"/>
                    </a:lnTo>
                    <a:cubicBezTo>
                      <a:pt x="367" y="601"/>
                      <a:pt x="0" y="1035"/>
                      <a:pt x="0" y="1535"/>
                    </a:cubicBezTo>
                    <a:cubicBezTo>
                      <a:pt x="0" y="2136"/>
                      <a:pt x="501" y="2603"/>
                      <a:pt x="1068" y="2603"/>
                    </a:cubicBezTo>
                    <a:cubicBezTo>
                      <a:pt x="1135" y="2603"/>
                      <a:pt x="1235" y="2603"/>
                      <a:pt x="1335" y="2569"/>
                    </a:cubicBezTo>
                    <a:lnTo>
                      <a:pt x="3303" y="2102"/>
                    </a:lnTo>
                    <a:lnTo>
                      <a:pt x="3336" y="2102"/>
                    </a:lnTo>
                    <a:cubicBezTo>
                      <a:pt x="3403" y="2069"/>
                      <a:pt x="3470" y="2002"/>
                      <a:pt x="3470" y="1902"/>
                    </a:cubicBezTo>
                    <a:lnTo>
                      <a:pt x="3470" y="1902"/>
                    </a:lnTo>
                    <a:lnTo>
                      <a:pt x="3336" y="2002"/>
                    </a:lnTo>
                    <a:lnTo>
                      <a:pt x="3236" y="1835"/>
                    </a:lnTo>
                    <a:lnTo>
                      <a:pt x="3470" y="1702"/>
                    </a:lnTo>
                    <a:lnTo>
                      <a:pt x="3470" y="368"/>
                    </a:lnTo>
                    <a:lnTo>
                      <a:pt x="3470" y="167"/>
                    </a:lnTo>
                    <a:cubicBezTo>
                      <a:pt x="3470" y="101"/>
                      <a:pt x="3436" y="67"/>
                      <a:pt x="3403" y="34"/>
                    </a:cubicBezTo>
                    <a:cubicBezTo>
                      <a:pt x="3370" y="1"/>
                      <a:pt x="3303" y="1"/>
                      <a:pt x="3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35"/>
              <p:cNvSpPr/>
              <p:nvPr/>
            </p:nvSpPr>
            <p:spPr>
              <a:xfrm>
                <a:off x="4993725" y="766825"/>
                <a:ext cx="225200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9008" h="1802" extrusionOk="0">
                    <a:moveTo>
                      <a:pt x="1" y="0"/>
                    </a:moveTo>
                    <a:lnTo>
                      <a:pt x="1" y="167"/>
                    </a:lnTo>
                    <a:lnTo>
                      <a:pt x="1" y="1268"/>
                    </a:lnTo>
                    <a:lnTo>
                      <a:pt x="368" y="1301"/>
                    </a:lnTo>
                    <a:lnTo>
                      <a:pt x="368" y="1468"/>
                    </a:lnTo>
                    <a:lnTo>
                      <a:pt x="168" y="1468"/>
                    </a:lnTo>
                    <a:lnTo>
                      <a:pt x="8807" y="1802"/>
                    </a:lnTo>
                    <a:lnTo>
                      <a:pt x="8841" y="1802"/>
                    </a:lnTo>
                    <a:cubicBezTo>
                      <a:pt x="8874" y="1802"/>
                      <a:pt x="8907" y="1768"/>
                      <a:pt x="8941" y="1735"/>
                    </a:cubicBezTo>
                    <a:cubicBezTo>
                      <a:pt x="8974" y="1702"/>
                      <a:pt x="9007" y="1668"/>
                      <a:pt x="9007" y="1602"/>
                    </a:cubicBezTo>
                    <a:lnTo>
                      <a:pt x="9007" y="334"/>
                    </a:lnTo>
                    <a:lnTo>
                      <a:pt x="9007" y="201"/>
                    </a:lnTo>
                    <a:lnTo>
                      <a:pt x="8640" y="201"/>
                    </a:lnTo>
                    <a:lnTo>
                      <a:pt x="8640" y="334"/>
                    </a:lnTo>
                    <a:lnTo>
                      <a:pt x="8640" y="1435"/>
                    </a:lnTo>
                    <a:lnTo>
                      <a:pt x="368" y="1135"/>
                    </a:lnTo>
                    <a:lnTo>
                      <a:pt x="368" y="167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5"/>
              <p:cNvSpPr/>
              <p:nvPr/>
            </p:nvSpPr>
            <p:spPr>
              <a:xfrm>
                <a:off x="5029600" y="766825"/>
                <a:ext cx="15347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968" extrusionOk="0">
                    <a:moveTo>
                      <a:pt x="0" y="0"/>
                    </a:moveTo>
                    <a:lnTo>
                      <a:pt x="0" y="167"/>
                    </a:lnTo>
                    <a:lnTo>
                      <a:pt x="0" y="634"/>
                    </a:lnTo>
                    <a:cubicBezTo>
                      <a:pt x="0" y="734"/>
                      <a:pt x="100" y="801"/>
                      <a:pt x="200" y="801"/>
                    </a:cubicBezTo>
                    <a:lnTo>
                      <a:pt x="5938" y="968"/>
                    </a:lnTo>
                    <a:cubicBezTo>
                      <a:pt x="6005" y="968"/>
                      <a:pt x="6038" y="968"/>
                      <a:pt x="6071" y="934"/>
                    </a:cubicBezTo>
                    <a:cubicBezTo>
                      <a:pt x="6105" y="901"/>
                      <a:pt x="6138" y="834"/>
                      <a:pt x="6138" y="801"/>
                    </a:cubicBezTo>
                    <a:lnTo>
                      <a:pt x="6138" y="301"/>
                    </a:lnTo>
                    <a:lnTo>
                      <a:pt x="6138" y="101"/>
                    </a:lnTo>
                    <a:lnTo>
                      <a:pt x="5771" y="101"/>
                    </a:lnTo>
                    <a:lnTo>
                      <a:pt x="5771" y="301"/>
                    </a:lnTo>
                    <a:lnTo>
                      <a:pt x="5771" y="601"/>
                    </a:lnTo>
                    <a:lnTo>
                      <a:pt x="367" y="467"/>
                    </a:lnTo>
                    <a:lnTo>
                      <a:pt x="367" y="201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5"/>
              <p:cNvSpPr/>
              <p:nvPr/>
            </p:nvSpPr>
            <p:spPr>
              <a:xfrm>
                <a:off x="6176250" y="790175"/>
                <a:ext cx="108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337" extrusionOk="0">
                    <a:moveTo>
                      <a:pt x="0" y="0"/>
                    </a:moveTo>
                    <a:lnTo>
                      <a:pt x="0" y="201"/>
                    </a:lnTo>
                    <a:lnTo>
                      <a:pt x="67" y="3169"/>
                    </a:lnTo>
                    <a:lnTo>
                      <a:pt x="67" y="3336"/>
                    </a:lnTo>
                    <a:lnTo>
                      <a:pt x="434" y="3336"/>
                    </a:lnTo>
                    <a:lnTo>
                      <a:pt x="434" y="3169"/>
                    </a:lnTo>
                    <a:lnTo>
                      <a:pt x="367" y="234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5"/>
              <p:cNvSpPr/>
              <p:nvPr/>
            </p:nvSpPr>
            <p:spPr>
              <a:xfrm>
                <a:off x="5550800" y="780175"/>
                <a:ext cx="9200" cy="700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803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2469"/>
                    </a:lnTo>
                    <a:lnTo>
                      <a:pt x="1" y="2802"/>
                    </a:lnTo>
                    <a:lnTo>
                      <a:pt x="367" y="2802"/>
                    </a:lnTo>
                    <a:lnTo>
                      <a:pt x="367" y="2469"/>
                    </a:lnTo>
                    <a:lnTo>
                      <a:pt x="367" y="100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5"/>
              <p:cNvSpPr/>
              <p:nvPr/>
            </p:nvSpPr>
            <p:spPr>
              <a:xfrm>
                <a:off x="6627400" y="794350"/>
                <a:ext cx="172960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69184" h="3403" extrusionOk="0">
                    <a:moveTo>
                      <a:pt x="68783" y="0"/>
                    </a:moveTo>
                    <a:lnTo>
                      <a:pt x="26153" y="1902"/>
                    </a:lnTo>
                    <a:lnTo>
                      <a:pt x="26153" y="2232"/>
                    </a:lnTo>
                    <a:lnTo>
                      <a:pt x="26153" y="2232"/>
                    </a:lnTo>
                    <a:lnTo>
                      <a:pt x="69183" y="367"/>
                    </a:lnTo>
                    <a:lnTo>
                      <a:pt x="69150" y="367"/>
                    </a:lnTo>
                    <a:cubicBezTo>
                      <a:pt x="69050" y="334"/>
                      <a:pt x="69017" y="267"/>
                      <a:pt x="69017" y="167"/>
                    </a:cubicBezTo>
                    <a:lnTo>
                      <a:pt x="68783" y="0"/>
                    </a:lnTo>
                    <a:close/>
                    <a:moveTo>
                      <a:pt x="26153" y="2232"/>
                    </a:moveTo>
                    <a:lnTo>
                      <a:pt x="26086" y="2235"/>
                    </a:lnTo>
                    <a:lnTo>
                      <a:pt x="26153" y="2235"/>
                    </a:lnTo>
                    <a:lnTo>
                      <a:pt x="26153" y="2232"/>
                    </a:lnTo>
                    <a:close/>
                    <a:moveTo>
                      <a:pt x="25786" y="1902"/>
                    </a:moveTo>
                    <a:lnTo>
                      <a:pt x="25185" y="1935"/>
                    </a:lnTo>
                    <a:lnTo>
                      <a:pt x="25185" y="2135"/>
                    </a:lnTo>
                    <a:lnTo>
                      <a:pt x="24985" y="2135"/>
                    </a:lnTo>
                    <a:lnTo>
                      <a:pt x="24985" y="1935"/>
                    </a:lnTo>
                    <a:lnTo>
                      <a:pt x="1068" y="3002"/>
                    </a:lnTo>
                    <a:lnTo>
                      <a:pt x="1068" y="3169"/>
                    </a:lnTo>
                    <a:lnTo>
                      <a:pt x="701" y="3169"/>
                    </a:lnTo>
                    <a:lnTo>
                      <a:pt x="701" y="3002"/>
                    </a:lnTo>
                    <a:lnTo>
                      <a:pt x="1" y="3036"/>
                    </a:lnTo>
                    <a:lnTo>
                      <a:pt x="1" y="3403"/>
                    </a:lnTo>
                    <a:lnTo>
                      <a:pt x="20916" y="2469"/>
                    </a:lnTo>
                    <a:lnTo>
                      <a:pt x="21283" y="2469"/>
                    </a:lnTo>
                    <a:lnTo>
                      <a:pt x="21850" y="2435"/>
                    </a:lnTo>
                    <a:cubicBezTo>
                      <a:pt x="21850" y="2402"/>
                      <a:pt x="21850" y="2369"/>
                      <a:pt x="21850" y="2302"/>
                    </a:cubicBezTo>
                    <a:lnTo>
                      <a:pt x="22016" y="2302"/>
                    </a:lnTo>
                    <a:cubicBezTo>
                      <a:pt x="22016" y="2369"/>
                      <a:pt x="22050" y="2402"/>
                      <a:pt x="22050" y="2435"/>
                    </a:cubicBezTo>
                    <a:lnTo>
                      <a:pt x="25719" y="2269"/>
                    </a:lnTo>
                    <a:lnTo>
                      <a:pt x="26086" y="2235"/>
                    </a:lnTo>
                    <a:lnTo>
                      <a:pt x="25786" y="2235"/>
                    </a:lnTo>
                    <a:lnTo>
                      <a:pt x="25786" y="190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5"/>
              <p:cNvSpPr/>
              <p:nvPr/>
            </p:nvSpPr>
            <p:spPr>
              <a:xfrm>
                <a:off x="6590700" y="750975"/>
                <a:ext cx="17671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70685" h="1836" extrusionOk="0">
                    <a:moveTo>
                      <a:pt x="70651" y="1"/>
                    </a:moveTo>
                    <a:lnTo>
                      <a:pt x="1" y="1468"/>
                    </a:lnTo>
                    <a:cubicBezTo>
                      <a:pt x="168" y="1568"/>
                      <a:pt x="301" y="1702"/>
                      <a:pt x="435" y="1835"/>
                    </a:cubicBezTo>
                    <a:lnTo>
                      <a:pt x="2203" y="1802"/>
                    </a:lnTo>
                    <a:lnTo>
                      <a:pt x="2236" y="1535"/>
                    </a:lnTo>
                    <a:lnTo>
                      <a:pt x="2569" y="1568"/>
                    </a:lnTo>
                    <a:lnTo>
                      <a:pt x="2569" y="1769"/>
                    </a:lnTo>
                    <a:lnTo>
                      <a:pt x="3070" y="1769"/>
                    </a:lnTo>
                    <a:lnTo>
                      <a:pt x="3070" y="1635"/>
                    </a:lnTo>
                    <a:lnTo>
                      <a:pt x="3270" y="1635"/>
                    </a:lnTo>
                    <a:lnTo>
                      <a:pt x="3270" y="1769"/>
                    </a:lnTo>
                    <a:lnTo>
                      <a:pt x="15912" y="1502"/>
                    </a:lnTo>
                    <a:lnTo>
                      <a:pt x="15912" y="1368"/>
                    </a:lnTo>
                    <a:lnTo>
                      <a:pt x="16079" y="1368"/>
                    </a:lnTo>
                    <a:lnTo>
                      <a:pt x="16079" y="1502"/>
                    </a:lnTo>
                    <a:lnTo>
                      <a:pt x="27254" y="1268"/>
                    </a:lnTo>
                    <a:lnTo>
                      <a:pt x="27254" y="1168"/>
                    </a:lnTo>
                    <a:lnTo>
                      <a:pt x="27621" y="1168"/>
                    </a:lnTo>
                    <a:lnTo>
                      <a:pt x="27621" y="1235"/>
                    </a:lnTo>
                    <a:lnTo>
                      <a:pt x="40897" y="968"/>
                    </a:lnTo>
                    <a:lnTo>
                      <a:pt x="40897" y="835"/>
                    </a:lnTo>
                    <a:lnTo>
                      <a:pt x="41264" y="835"/>
                    </a:lnTo>
                    <a:lnTo>
                      <a:pt x="41264" y="968"/>
                    </a:lnTo>
                    <a:lnTo>
                      <a:pt x="42331" y="935"/>
                    </a:lnTo>
                    <a:lnTo>
                      <a:pt x="42331" y="735"/>
                    </a:lnTo>
                    <a:lnTo>
                      <a:pt x="42698" y="735"/>
                    </a:lnTo>
                    <a:lnTo>
                      <a:pt x="42698" y="935"/>
                    </a:lnTo>
                    <a:lnTo>
                      <a:pt x="48069" y="801"/>
                    </a:lnTo>
                    <a:lnTo>
                      <a:pt x="48069" y="601"/>
                    </a:lnTo>
                    <a:lnTo>
                      <a:pt x="48436" y="601"/>
                    </a:lnTo>
                    <a:lnTo>
                      <a:pt x="48436" y="801"/>
                    </a:lnTo>
                    <a:lnTo>
                      <a:pt x="49536" y="801"/>
                    </a:lnTo>
                    <a:lnTo>
                      <a:pt x="49536" y="601"/>
                    </a:lnTo>
                    <a:lnTo>
                      <a:pt x="49870" y="601"/>
                    </a:lnTo>
                    <a:lnTo>
                      <a:pt x="49870" y="768"/>
                    </a:lnTo>
                    <a:lnTo>
                      <a:pt x="70485" y="334"/>
                    </a:lnTo>
                    <a:lnTo>
                      <a:pt x="70485" y="167"/>
                    </a:lnTo>
                    <a:cubicBezTo>
                      <a:pt x="70485" y="101"/>
                      <a:pt x="70485" y="67"/>
                      <a:pt x="70551" y="34"/>
                    </a:cubicBezTo>
                    <a:cubicBezTo>
                      <a:pt x="70585" y="1"/>
                      <a:pt x="70618" y="1"/>
                      <a:pt x="706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5"/>
              <p:cNvSpPr/>
              <p:nvPr/>
            </p:nvSpPr>
            <p:spPr>
              <a:xfrm>
                <a:off x="7612275" y="766825"/>
                <a:ext cx="225175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9007" h="1802" extrusionOk="0">
                    <a:moveTo>
                      <a:pt x="8640" y="0"/>
                    </a:moveTo>
                    <a:lnTo>
                      <a:pt x="8640" y="167"/>
                    </a:lnTo>
                    <a:lnTo>
                      <a:pt x="8640" y="1135"/>
                    </a:lnTo>
                    <a:lnTo>
                      <a:pt x="367" y="1435"/>
                    </a:lnTo>
                    <a:lnTo>
                      <a:pt x="367" y="334"/>
                    </a:lnTo>
                    <a:lnTo>
                      <a:pt x="367" y="201"/>
                    </a:lnTo>
                    <a:lnTo>
                      <a:pt x="0" y="201"/>
                    </a:lnTo>
                    <a:lnTo>
                      <a:pt x="0" y="334"/>
                    </a:lnTo>
                    <a:lnTo>
                      <a:pt x="0" y="1602"/>
                    </a:lnTo>
                    <a:cubicBezTo>
                      <a:pt x="34" y="1668"/>
                      <a:pt x="34" y="1702"/>
                      <a:pt x="67" y="1735"/>
                    </a:cubicBezTo>
                    <a:cubicBezTo>
                      <a:pt x="101" y="1768"/>
                      <a:pt x="167" y="1802"/>
                      <a:pt x="201" y="1802"/>
                    </a:cubicBezTo>
                    <a:lnTo>
                      <a:pt x="8840" y="1468"/>
                    </a:lnTo>
                    <a:lnTo>
                      <a:pt x="8607" y="1468"/>
                    </a:lnTo>
                    <a:lnTo>
                      <a:pt x="8573" y="1301"/>
                    </a:lnTo>
                    <a:lnTo>
                      <a:pt x="9007" y="1268"/>
                    </a:lnTo>
                    <a:lnTo>
                      <a:pt x="9007" y="134"/>
                    </a:lnTo>
                    <a:lnTo>
                      <a:pt x="90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5"/>
              <p:cNvSpPr/>
              <p:nvPr/>
            </p:nvSpPr>
            <p:spPr>
              <a:xfrm>
                <a:off x="7648125" y="766825"/>
                <a:ext cx="15347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968" extrusionOk="0">
                    <a:moveTo>
                      <a:pt x="5772" y="0"/>
                    </a:moveTo>
                    <a:lnTo>
                      <a:pt x="5772" y="201"/>
                    </a:lnTo>
                    <a:lnTo>
                      <a:pt x="5772" y="467"/>
                    </a:lnTo>
                    <a:lnTo>
                      <a:pt x="368" y="601"/>
                    </a:lnTo>
                    <a:lnTo>
                      <a:pt x="368" y="301"/>
                    </a:lnTo>
                    <a:lnTo>
                      <a:pt x="368" y="101"/>
                    </a:lnTo>
                    <a:lnTo>
                      <a:pt x="1" y="101"/>
                    </a:lnTo>
                    <a:lnTo>
                      <a:pt x="1" y="301"/>
                    </a:lnTo>
                    <a:lnTo>
                      <a:pt x="1" y="801"/>
                    </a:lnTo>
                    <a:cubicBezTo>
                      <a:pt x="34" y="834"/>
                      <a:pt x="34" y="868"/>
                      <a:pt x="68" y="934"/>
                    </a:cubicBezTo>
                    <a:cubicBezTo>
                      <a:pt x="101" y="968"/>
                      <a:pt x="168" y="968"/>
                      <a:pt x="201" y="968"/>
                    </a:cubicBezTo>
                    <a:lnTo>
                      <a:pt x="5972" y="801"/>
                    </a:lnTo>
                    <a:cubicBezTo>
                      <a:pt x="6072" y="801"/>
                      <a:pt x="6139" y="734"/>
                      <a:pt x="6139" y="634"/>
                    </a:cubicBezTo>
                    <a:lnTo>
                      <a:pt x="6139" y="167"/>
                    </a:lnTo>
                    <a:lnTo>
                      <a:pt x="6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5"/>
              <p:cNvSpPr/>
              <p:nvPr/>
            </p:nvSpPr>
            <p:spPr>
              <a:xfrm>
                <a:off x="6644925" y="790175"/>
                <a:ext cx="100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3337" extrusionOk="0">
                    <a:moveTo>
                      <a:pt x="34" y="0"/>
                    </a:moveTo>
                    <a:lnTo>
                      <a:pt x="34" y="234"/>
                    </a:lnTo>
                    <a:lnTo>
                      <a:pt x="0" y="3169"/>
                    </a:lnTo>
                    <a:lnTo>
                      <a:pt x="0" y="3336"/>
                    </a:lnTo>
                    <a:lnTo>
                      <a:pt x="367" y="3336"/>
                    </a:lnTo>
                    <a:lnTo>
                      <a:pt x="367" y="3169"/>
                    </a:lnTo>
                    <a:lnTo>
                      <a:pt x="400" y="201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5"/>
              <p:cNvSpPr/>
              <p:nvPr/>
            </p:nvSpPr>
            <p:spPr>
              <a:xfrm>
                <a:off x="7272025" y="780175"/>
                <a:ext cx="9200" cy="700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803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2469"/>
                    </a:lnTo>
                    <a:lnTo>
                      <a:pt x="1" y="2802"/>
                    </a:lnTo>
                    <a:lnTo>
                      <a:pt x="368" y="2802"/>
                    </a:lnTo>
                    <a:lnTo>
                      <a:pt x="368" y="2469"/>
                    </a:lnTo>
                    <a:lnTo>
                      <a:pt x="368" y="100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5"/>
              <p:cNvSpPr/>
              <p:nvPr/>
            </p:nvSpPr>
            <p:spPr>
              <a:xfrm>
                <a:off x="6208775" y="1166275"/>
                <a:ext cx="413650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16546" h="5872" extrusionOk="0">
                    <a:moveTo>
                      <a:pt x="0" y="1"/>
                    </a:moveTo>
                    <a:cubicBezTo>
                      <a:pt x="67" y="368"/>
                      <a:pt x="167" y="734"/>
                      <a:pt x="301" y="1101"/>
                    </a:cubicBezTo>
                    <a:cubicBezTo>
                      <a:pt x="301" y="1168"/>
                      <a:pt x="334" y="1235"/>
                      <a:pt x="367" y="1302"/>
                    </a:cubicBezTo>
                    <a:cubicBezTo>
                      <a:pt x="367" y="1335"/>
                      <a:pt x="401" y="1368"/>
                      <a:pt x="401" y="1402"/>
                    </a:cubicBezTo>
                    <a:cubicBezTo>
                      <a:pt x="467" y="1568"/>
                      <a:pt x="534" y="1702"/>
                      <a:pt x="601" y="1869"/>
                    </a:cubicBezTo>
                    <a:cubicBezTo>
                      <a:pt x="734" y="2169"/>
                      <a:pt x="868" y="2469"/>
                      <a:pt x="1034" y="2736"/>
                    </a:cubicBezTo>
                    <a:cubicBezTo>
                      <a:pt x="1201" y="2969"/>
                      <a:pt x="1335" y="3203"/>
                      <a:pt x="1501" y="3403"/>
                    </a:cubicBezTo>
                    <a:cubicBezTo>
                      <a:pt x="1568" y="3536"/>
                      <a:pt x="1635" y="3637"/>
                      <a:pt x="1735" y="3770"/>
                    </a:cubicBezTo>
                    <a:cubicBezTo>
                      <a:pt x="1968" y="4037"/>
                      <a:pt x="2235" y="4304"/>
                      <a:pt x="2502" y="4537"/>
                    </a:cubicBezTo>
                    <a:cubicBezTo>
                      <a:pt x="2602" y="4604"/>
                      <a:pt x="2702" y="4704"/>
                      <a:pt x="2802" y="4771"/>
                    </a:cubicBezTo>
                    <a:cubicBezTo>
                      <a:pt x="2869" y="4804"/>
                      <a:pt x="2902" y="4837"/>
                      <a:pt x="2969" y="4904"/>
                    </a:cubicBezTo>
                    <a:lnTo>
                      <a:pt x="3069" y="4837"/>
                    </a:lnTo>
                    <a:lnTo>
                      <a:pt x="3136" y="4904"/>
                    </a:lnTo>
                    <a:lnTo>
                      <a:pt x="3036" y="4971"/>
                    </a:lnTo>
                    <a:cubicBezTo>
                      <a:pt x="3103" y="5004"/>
                      <a:pt x="3136" y="5038"/>
                      <a:pt x="3203" y="5071"/>
                    </a:cubicBezTo>
                    <a:cubicBezTo>
                      <a:pt x="3336" y="5138"/>
                      <a:pt x="3436" y="5204"/>
                      <a:pt x="3570" y="5271"/>
                    </a:cubicBezTo>
                    <a:cubicBezTo>
                      <a:pt x="4103" y="5538"/>
                      <a:pt x="4704" y="5738"/>
                      <a:pt x="5304" y="5805"/>
                    </a:cubicBezTo>
                    <a:cubicBezTo>
                      <a:pt x="5438" y="5838"/>
                      <a:pt x="5571" y="5838"/>
                      <a:pt x="5671" y="5838"/>
                    </a:cubicBezTo>
                    <a:cubicBezTo>
                      <a:pt x="5805" y="5871"/>
                      <a:pt x="5938" y="5871"/>
                      <a:pt x="6105" y="5871"/>
                    </a:cubicBezTo>
                    <a:lnTo>
                      <a:pt x="10841" y="5871"/>
                    </a:lnTo>
                    <a:cubicBezTo>
                      <a:pt x="10975" y="5838"/>
                      <a:pt x="11108" y="5838"/>
                      <a:pt x="11208" y="5838"/>
                    </a:cubicBezTo>
                    <a:cubicBezTo>
                      <a:pt x="11842" y="5738"/>
                      <a:pt x="12443" y="5571"/>
                      <a:pt x="12976" y="5271"/>
                    </a:cubicBezTo>
                    <a:cubicBezTo>
                      <a:pt x="13110" y="5204"/>
                      <a:pt x="13210" y="5138"/>
                      <a:pt x="13343" y="5071"/>
                    </a:cubicBezTo>
                    <a:cubicBezTo>
                      <a:pt x="13377" y="5038"/>
                      <a:pt x="13410" y="5038"/>
                      <a:pt x="13443" y="5004"/>
                    </a:cubicBezTo>
                    <a:lnTo>
                      <a:pt x="13310" y="4937"/>
                    </a:lnTo>
                    <a:lnTo>
                      <a:pt x="13377" y="4837"/>
                    </a:lnTo>
                    <a:lnTo>
                      <a:pt x="13543" y="4937"/>
                    </a:lnTo>
                    <a:cubicBezTo>
                      <a:pt x="13610" y="4904"/>
                      <a:pt x="13677" y="4837"/>
                      <a:pt x="13744" y="4771"/>
                    </a:cubicBezTo>
                    <a:cubicBezTo>
                      <a:pt x="13844" y="4704"/>
                      <a:pt x="13944" y="4637"/>
                      <a:pt x="14044" y="4537"/>
                    </a:cubicBezTo>
                    <a:cubicBezTo>
                      <a:pt x="14311" y="4304"/>
                      <a:pt x="14544" y="4070"/>
                      <a:pt x="14778" y="3770"/>
                    </a:cubicBezTo>
                    <a:cubicBezTo>
                      <a:pt x="14878" y="3637"/>
                      <a:pt x="14978" y="3503"/>
                      <a:pt x="15078" y="3336"/>
                    </a:cubicBezTo>
                    <a:cubicBezTo>
                      <a:pt x="15245" y="3136"/>
                      <a:pt x="15378" y="2903"/>
                      <a:pt x="15511" y="2669"/>
                    </a:cubicBezTo>
                    <a:cubicBezTo>
                      <a:pt x="15678" y="2402"/>
                      <a:pt x="15845" y="2102"/>
                      <a:pt x="15945" y="1802"/>
                    </a:cubicBezTo>
                    <a:cubicBezTo>
                      <a:pt x="16012" y="1668"/>
                      <a:pt x="16079" y="1535"/>
                      <a:pt x="16112" y="1402"/>
                    </a:cubicBezTo>
                    <a:cubicBezTo>
                      <a:pt x="16145" y="1368"/>
                      <a:pt x="16145" y="1302"/>
                      <a:pt x="16179" y="1268"/>
                    </a:cubicBezTo>
                    <a:cubicBezTo>
                      <a:pt x="16345" y="868"/>
                      <a:pt x="16445" y="434"/>
                      <a:pt x="16546" y="1"/>
                    </a:cubicBezTo>
                    <a:lnTo>
                      <a:pt x="16179" y="1"/>
                    </a:lnTo>
                    <a:cubicBezTo>
                      <a:pt x="16079" y="434"/>
                      <a:pt x="15945" y="868"/>
                      <a:pt x="15778" y="1268"/>
                    </a:cubicBezTo>
                    <a:cubicBezTo>
                      <a:pt x="15478" y="2102"/>
                      <a:pt x="15044" y="2869"/>
                      <a:pt x="14477" y="3536"/>
                    </a:cubicBezTo>
                    <a:cubicBezTo>
                      <a:pt x="13577" y="4771"/>
                      <a:pt x="12109" y="5505"/>
                      <a:pt x="10575" y="5505"/>
                    </a:cubicBezTo>
                    <a:lnTo>
                      <a:pt x="6105" y="5505"/>
                    </a:lnTo>
                    <a:cubicBezTo>
                      <a:pt x="4504" y="5505"/>
                      <a:pt x="3036" y="4804"/>
                      <a:pt x="2035" y="3536"/>
                    </a:cubicBezTo>
                    <a:cubicBezTo>
                      <a:pt x="1501" y="2836"/>
                      <a:pt x="1068" y="2102"/>
                      <a:pt x="734" y="1268"/>
                    </a:cubicBezTo>
                    <a:cubicBezTo>
                      <a:pt x="701" y="1168"/>
                      <a:pt x="668" y="1068"/>
                      <a:pt x="634" y="968"/>
                    </a:cubicBezTo>
                    <a:cubicBezTo>
                      <a:pt x="534" y="668"/>
                      <a:pt x="434" y="334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35"/>
              <p:cNvSpPr/>
              <p:nvPr/>
            </p:nvSpPr>
            <p:spPr>
              <a:xfrm>
                <a:off x="6203775" y="772650"/>
                <a:ext cx="423650" cy="30775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12310" extrusionOk="0">
                    <a:moveTo>
                      <a:pt x="3403" y="1"/>
                    </a:moveTo>
                    <a:cubicBezTo>
                      <a:pt x="2702" y="1"/>
                      <a:pt x="2035" y="234"/>
                      <a:pt x="1468" y="601"/>
                    </a:cubicBezTo>
                    <a:cubicBezTo>
                      <a:pt x="1301" y="701"/>
                      <a:pt x="1168" y="835"/>
                      <a:pt x="1034" y="968"/>
                    </a:cubicBezTo>
                    <a:cubicBezTo>
                      <a:pt x="401" y="1569"/>
                      <a:pt x="0" y="2436"/>
                      <a:pt x="0" y="3403"/>
                    </a:cubicBezTo>
                    <a:lnTo>
                      <a:pt x="0" y="3904"/>
                    </a:lnTo>
                    <a:lnTo>
                      <a:pt x="0" y="4271"/>
                    </a:lnTo>
                    <a:lnTo>
                      <a:pt x="0" y="6105"/>
                    </a:lnTo>
                    <a:lnTo>
                      <a:pt x="0" y="6472"/>
                    </a:lnTo>
                    <a:lnTo>
                      <a:pt x="0" y="7039"/>
                    </a:lnTo>
                    <a:lnTo>
                      <a:pt x="0" y="7139"/>
                    </a:lnTo>
                    <a:lnTo>
                      <a:pt x="0" y="8307"/>
                    </a:lnTo>
                    <a:lnTo>
                      <a:pt x="0" y="8674"/>
                    </a:lnTo>
                    <a:lnTo>
                      <a:pt x="0" y="12310"/>
                    </a:lnTo>
                    <a:lnTo>
                      <a:pt x="367" y="12310"/>
                    </a:lnTo>
                    <a:lnTo>
                      <a:pt x="367" y="10308"/>
                    </a:lnTo>
                    <a:lnTo>
                      <a:pt x="300" y="10342"/>
                    </a:lnTo>
                    <a:lnTo>
                      <a:pt x="267" y="10242"/>
                    </a:lnTo>
                    <a:lnTo>
                      <a:pt x="367" y="10208"/>
                    </a:lnTo>
                    <a:lnTo>
                      <a:pt x="367" y="9775"/>
                    </a:lnTo>
                    <a:lnTo>
                      <a:pt x="267" y="9841"/>
                    </a:lnTo>
                    <a:lnTo>
                      <a:pt x="100" y="9508"/>
                    </a:lnTo>
                    <a:cubicBezTo>
                      <a:pt x="167" y="9474"/>
                      <a:pt x="267" y="9408"/>
                      <a:pt x="367" y="9374"/>
                    </a:cubicBezTo>
                    <a:lnTo>
                      <a:pt x="367" y="3403"/>
                    </a:lnTo>
                    <a:cubicBezTo>
                      <a:pt x="367" y="1736"/>
                      <a:pt x="1735" y="368"/>
                      <a:pt x="3403" y="368"/>
                    </a:cubicBezTo>
                    <a:lnTo>
                      <a:pt x="7973" y="368"/>
                    </a:lnTo>
                    <a:lnTo>
                      <a:pt x="7973" y="168"/>
                    </a:lnTo>
                    <a:lnTo>
                      <a:pt x="8340" y="168"/>
                    </a:lnTo>
                    <a:lnTo>
                      <a:pt x="8340" y="368"/>
                    </a:lnTo>
                    <a:lnTo>
                      <a:pt x="8640" y="368"/>
                    </a:lnTo>
                    <a:lnTo>
                      <a:pt x="8640" y="168"/>
                    </a:lnTo>
                    <a:lnTo>
                      <a:pt x="8973" y="168"/>
                    </a:lnTo>
                    <a:lnTo>
                      <a:pt x="8973" y="368"/>
                    </a:lnTo>
                    <a:lnTo>
                      <a:pt x="13543" y="368"/>
                    </a:lnTo>
                    <a:cubicBezTo>
                      <a:pt x="15211" y="368"/>
                      <a:pt x="16612" y="1736"/>
                      <a:pt x="16612" y="3403"/>
                    </a:cubicBezTo>
                    <a:lnTo>
                      <a:pt x="16612" y="9374"/>
                    </a:lnTo>
                    <a:cubicBezTo>
                      <a:pt x="16679" y="9441"/>
                      <a:pt x="16779" y="9474"/>
                      <a:pt x="16879" y="9541"/>
                    </a:cubicBezTo>
                    <a:lnTo>
                      <a:pt x="16679" y="9841"/>
                    </a:lnTo>
                    <a:lnTo>
                      <a:pt x="16612" y="9808"/>
                    </a:lnTo>
                    <a:lnTo>
                      <a:pt x="16612" y="10208"/>
                    </a:lnTo>
                    <a:lnTo>
                      <a:pt x="16712" y="10275"/>
                    </a:lnTo>
                    <a:lnTo>
                      <a:pt x="16645" y="10342"/>
                    </a:lnTo>
                    <a:lnTo>
                      <a:pt x="16612" y="10308"/>
                    </a:lnTo>
                    <a:lnTo>
                      <a:pt x="16612" y="12310"/>
                    </a:lnTo>
                    <a:lnTo>
                      <a:pt x="16946" y="12310"/>
                    </a:lnTo>
                    <a:lnTo>
                      <a:pt x="16946" y="8707"/>
                    </a:lnTo>
                    <a:lnTo>
                      <a:pt x="16946" y="8340"/>
                    </a:lnTo>
                    <a:lnTo>
                      <a:pt x="16946" y="7139"/>
                    </a:lnTo>
                    <a:lnTo>
                      <a:pt x="16946" y="7039"/>
                    </a:lnTo>
                    <a:lnTo>
                      <a:pt x="16946" y="6472"/>
                    </a:lnTo>
                    <a:lnTo>
                      <a:pt x="16946" y="6105"/>
                    </a:lnTo>
                    <a:lnTo>
                      <a:pt x="16946" y="4271"/>
                    </a:lnTo>
                    <a:lnTo>
                      <a:pt x="16946" y="3904"/>
                    </a:lnTo>
                    <a:lnTo>
                      <a:pt x="16946" y="3403"/>
                    </a:lnTo>
                    <a:cubicBezTo>
                      <a:pt x="16946" y="2436"/>
                      <a:pt x="16545" y="1569"/>
                      <a:pt x="15912" y="968"/>
                    </a:cubicBezTo>
                    <a:cubicBezTo>
                      <a:pt x="15778" y="835"/>
                      <a:pt x="15645" y="701"/>
                      <a:pt x="15478" y="601"/>
                    </a:cubicBezTo>
                    <a:cubicBezTo>
                      <a:pt x="14944" y="234"/>
                      <a:pt x="14277" y="1"/>
                      <a:pt x="13543" y="1"/>
                    </a:cubicBezTo>
                    <a:lnTo>
                      <a:pt x="8540" y="1"/>
                    </a:lnTo>
                    <a:lnTo>
                      <a:pt x="8540" y="201"/>
                    </a:lnTo>
                    <a:lnTo>
                      <a:pt x="8473" y="201"/>
                    </a:lnTo>
                    <a:lnTo>
                      <a:pt x="84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35"/>
              <p:cNvSpPr/>
              <p:nvPr/>
            </p:nvSpPr>
            <p:spPr>
              <a:xfrm>
                <a:off x="6206275" y="776825"/>
                <a:ext cx="206000" cy="24187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9675" extrusionOk="0">
                    <a:moveTo>
                      <a:pt x="7873" y="1"/>
                    </a:moveTo>
                    <a:lnTo>
                      <a:pt x="7873" y="201"/>
                    </a:lnTo>
                    <a:lnTo>
                      <a:pt x="7873" y="5071"/>
                    </a:lnTo>
                    <a:lnTo>
                      <a:pt x="8039" y="5071"/>
                    </a:lnTo>
                    <a:lnTo>
                      <a:pt x="8073" y="5238"/>
                    </a:lnTo>
                    <a:cubicBezTo>
                      <a:pt x="8006" y="5238"/>
                      <a:pt x="7939" y="5238"/>
                      <a:pt x="7873" y="5271"/>
                    </a:cubicBezTo>
                    <a:lnTo>
                      <a:pt x="7873" y="6706"/>
                    </a:lnTo>
                    <a:cubicBezTo>
                      <a:pt x="7873" y="7072"/>
                      <a:pt x="7572" y="7406"/>
                      <a:pt x="7172" y="7406"/>
                    </a:cubicBezTo>
                    <a:cubicBezTo>
                      <a:pt x="6638" y="7439"/>
                      <a:pt x="6138" y="7506"/>
                      <a:pt x="5604" y="7573"/>
                    </a:cubicBezTo>
                    <a:cubicBezTo>
                      <a:pt x="5604" y="7606"/>
                      <a:pt x="5604" y="7673"/>
                      <a:pt x="5604" y="7706"/>
                    </a:cubicBezTo>
                    <a:lnTo>
                      <a:pt x="5404" y="7673"/>
                    </a:lnTo>
                    <a:cubicBezTo>
                      <a:pt x="5438" y="7640"/>
                      <a:pt x="5438" y="7606"/>
                      <a:pt x="5438" y="7606"/>
                    </a:cubicBezTo>
                    <a:lnTo>
                      <a:pt x="5438" y="7606"/>
                    </a:lnTo>
                    <a:cubicBezTo>
                      <a:pt x="5104" y="7640"/>
                      <a:pt x="4737" y="7706"/>
                      <a:pt x="4403" y="7773"/>
                    </a:cubicBezTo>
                    <a:cubicBezTo>
                      <a:pt x="2836" y="8073"/>
                      <a:pt x="1435" y="8574"/>
                      <a:pt x="267" y="9207"/>
                    </a:cubicBezTo>
                    <a:cubicBezTo>
                      <a:pt x="167" y="9241"/>
                      <a:pt x="100" y="9307"/>
                      <a:pt x="0" y="9341"/>
                    </a:cubicBezTo>
                    <a:lnTo>
                      <a:pt x="200" y="9674"/>
                    </a:lnTo>
                    <a:lnTo>
                      <a:pt x="267" y="9608"/>
                    </a:lnTo>
                    <a:cubicBezTo>
                      <a:pt x="1401" y="8940"/>
                      <a:pt x="2869" y="8440"/>
                      <a:pt x="4504" y="8107"/>
                    </a:cubicBezTo>
                    <a:cubicBezTo>
                      <a:pt x="5337" y="7940"/>
                      <a:pt x="6238" y="7840"/>
                      <a:pt x="7205" y="7773"/>
                    </a:cubicBezTo>
                    <a:cubicBezTo>
                      <a:pt x="7773" y="7773"/>
                      <a:pt x="8240" y="7273"/>
                      <a:pt x="8240" y="6706"/>
                    </a:cubicBezTo>
                    <a:lnTo>
                      <a:pt x="8240" y="201"/>
                    </a:lnTo>
                    <a:lnTo>
                      <a:pt x="82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5"/>
              <p:cNvSpPr/>
              <p:nvPr/>
            </p:nvSpPr>
            <p:spPr>
              <a:xfrm>
                <a:off x="6419750" y="776825"/>
                <a:ext cx="206000" cy="24187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9675" extrusionOk="0">
                    <a:moveTo>
                      <a:pt x="1" y="1"/>
                    </a:moveTo>
                    <a:lnTo>
                      <a:pt x="1" y="201"/>
                    </a:lnTo>
                    <a:lnTo>
                      <a:pt x="1" y="6706"/>
                    </a:lnTo>
                    <a:cubicBezTo>
                      <a:pt x="1" y="7273"/>
                      <a:pt x="434" y="7773"/>
                      <a:pt x="1035" y="7773"/>
                    </a:cubicBezTo>
                    <a:cubicBezTo>
                      <a:pt x="1969" y="7840"/>
                      <a:pt x="2903" y="7940"/>
                      <a:pt x="3737" y="8140"/>
                    </a:cubicBezTo>
                    <a:cubicBezTo>
                      <a:pt x="5371" y="8440"/>
                      <a:pt x="6806" y="8974"/>
                      <a:pt x="7973" y="9608"/>
                    </a:cubicBezTo>
                    <a:lnTo>
                      <a:pt x="8040" y="9674"/>
                    </a:lnTo>
                    <a:lnTo>
                      <a:pt x="8240" y="9374"/>
                    </a:lnTo>
                    <a:cubicBezTo>
                      <a:pt x="8140" y="9307"/>
                      <a:pt x="8040" y="9274"/>
                      <a:pt x="7973" y="9207"/>
                    </a:cubicBezTo>
                    <a:cubicBezTo>
                      <a:pt x="6806" y="8574"/>
                      <a:pt x="5405" y="8073"/>
                      <a:pt x="3803" y="7773"/>
                    </a:cubicBezTo>
                    <a:cubicBezTo>
                      <a:pt x="3503" y="7706"/>
                      <a:pt x="3136" y="7640"/>
                      <a:pt x="2803" y="7606"/>
                    </a:cubicBezTo>
                    <a:cubicBezTo>
                      <a:pt x="2803" y="7640"/>
                      <a:pt x="2803" y="7673"/>
                      <a:pt x="2803" y="7706"/>
                    </a:cubicBezTo>
                    <a:lnTo>
                      <a:pt x="2636" y="7740"/>
                    </a:lnTo>
                    <a:cubicBezTo>
                      <a:pt x="2636" y="7673"/>
                      <a:pt x="2603" y="7640"/>
                      <a:pt x="2603" y="7573"/>
                    </a:cubicBezTo>
                    <a:cubicBezTo>
                      <a:pt x="2102" y="7506"/>
                      <a:pt x="1569" y="7439"/>
                      <a:pt x="1035" y="7439"/>
                    </a:cubicBezTo>
                    <a:cubicBezTo>
                      <a:pt x="668" y="7406"/>
                      <a:pt x="368" y="7072"/>
                      <a:pt x="368" y="6706"/>
                    </a:cubicBezTo>
                    <a:lnTo>
                      <a:pt x="368" y="5271"/>
                    </a:lnTo>
                    <a:cubicBezTo>
                      <a:pt x="334" y="5271"/>
                      <a:pt x="268" y="5271"/>
                      <a:pt x="234" y="5238"/>
                    </a:cubicBezTo>
                    <a:lnTo>
                      <a:pt x="268" y="5071"/>
                    </a:lnTo>
                    <a:cubicBezTo>
                      <a:pt x="301" y="5071"/>
                      <a:pt x="334" y="5071"/>
                      <a:pt x="368" y="5104"/>
                    </a:cubicBezTo>
                    <a:lnTo>
                      <a:pt x="368" y="201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5"/>
              <p:cNvSpPr/>
              <p:nvPr/>
            </p:nvSpPr>
            <p:spPr>
              <a:xfrm>
                <a:off x="6267150" y="1212975"/>
                <a:ext cx="458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6" extrusionOk="0">
                    <a:moveTo>
                      <a:pt x="934" y="1"/>
                    </a:moveTo>
                    <a:lnTo>
                      <a:pt x="167" y="734"/>
                    </a:lnTo>
                    <a:cubicBezTo>
                      <a:pt x="67" y="868"/>
                      <a:pt x="0" y="1035"/>
                      <a:pt x="0" y="1201"/>
                    </a:cubicBezTo>
                    <a:cubicBezTo>
                      <a:pt x="0" y="1368"/>
                      <a:pt x="67" y="1535"/>
                      <a:pt x="167" y="1635"/>
                    </a:cubicBezTo>
                    <a:cubicBezTo>
                      <a:pt x="301" y="1769"/>
                      <a:pt x="467" y="1835"/>
                      <a:pt x="634" y="1835"/>
                    </a:cubicBezTo>
                    <a:cubicBezTo>
                      <a:pt x="801" y="1835"/>
                      <a:pt x="934" y="1769"/>
                      <a:pt x="1068" y="1635"/>
                    </a:cubicBezTo>
                    <a:lnTo>
                      <a:pt x="1835" y="868"/>
                    </a:lnTo>
                    <a:cubicBezTo>
                      <a:pt x="1735" y="801"/>
                      <a:pt x="1668" y="701"/>
                      <a:pt x="1568" y="634"/>
                    </a:cubicBezTo>
                    <a:lnTo>
                      <a:pt x="801" y="1368"/>
                    </a:lnTo>
                    <a:cubicBezTo>
                      <a:pt x="751" y="1418"/>
                      <a:pt x="684" y="1443"/>
                      <a:pt x="617" y="1443"/>
                    </a:cubicBezTo>
                    <a:cubicBezTo>
                      <a:pt x="551" y="1443"/>
                      <a:pt x="484" y="1418"/>
                      <a:pt x="434" y="1368"/>
                    </a:cubicBezTo>
                    <a:cubicBezTo>
                      <a:pt x="401" y="1335"/>
                      <a:pt x="367" y="1268"/>
                      <a:pt x="367" y="1201"/>
                    </a:cubicBezTo>
                    <a:cubicBezTo>
                      <a:pt x="367" y="1135"/>
                      <a:pt x="401" y="1068"/>
                      <a:pt x="434" y="1001"/>
                    </a:cubicBezTo>
                    <a:lnTo>
                      <a:pt x="1168" y="267"/>
                    </a:lnTo>
                    <a:cubicBezTo>
                      <a:pt x="1101" y="167"/>
                      <a:pt x="1001" y="101"/>
                      <a:pt x="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5"/>
              <p:cNvSpPr/>
              <p:nvPr/>
            </p:nvSpPr>
            <p:spPr>
              <a:xfrm>
                <a:off x="6518150" y="1212975"/>
                <a:ext cx="467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836" extrusionOk="0">
                    <a:moveTo>
                      <a:pt x="935" y="1"/>
                    </a:moveTo>
                    <a:cubicBezTo>
                      <a:pt x="835" y="101"/>
                      <a:pt x="768" y="201"/>
                      <a:pt x="668" y="267"/>
                    </a:cubicBezTo>
                    <a:lnTo>
                      <a:pt x="1435" y="1035"/>
                    </a:lnTo>
                    <a:cubicBezTo>
                      <a:pt x="1469" y="1068"/>
                      <a:pt x="1502" y="1135"/>
                      <a:pt x="1502" y="1201"/>
                    </a:cubicBezTo>
                    <a:cubicBezTo>
                      <a:pt x="1502" y="1268"/>
                      <a:pt x="1469" y="1335"/>
                      <a:pt x="1435" y="1402"/>
                    </a:cubicBezTo>
                    <a:cubicBezTo>
                      <a:pt x="1369" y="1435"/>
                      <a:pt x="1302" y="1468"/>
                      <a:pt x="1235" y="1468"/>
                    </a:cubicBezTo>
                    <a:cubicBezTo>
                      <a:pt x="1168" y="1468"/>
                      <a:pt x="1102" y="1435"/>
                      <a:pt x="1035" y="1402"/>
                    </a:cubicBezTo>
                    <a:lnTo>
                      <a:pt x="301" y="634"/>
                    </a:lnTo>
                    <a:cubicBezTo>
                      <a:pt x="201" y="734"/>
                      <a:pt x="101" y="801"/>
                      <a:pt x="1" y="868"/>
                    </a:cubicBezTo>
                    <a:lnTo>
                      <a:pt x="801" y="1668"/>
                    </a:lnTo>
                    <a:cubicBezTo>
                      <a:pt x="902" y="1769"/>
                      <a:pt x="1068" y="1835"/>
                      <a:pt x="1235" y="1835"/>
                    </a:cubicBezTo>
                    <a:cubicBezTo>
                      <a:pt x="1402" y="1835"/>
                      <a:pt x="1569" y="1769"/>
                      <a:pt x="1669" y="1635"/>
                    </a:cubicBezTo>
                    <a:cubicBezTo>
                      <a:pt x="1802" y="1535"/>
                      <a:pt x="1869" y="1368"/>
                      <a:pt x="1869" y="1201"/>
                    </a:cubicBezTo>
                    <a:cubicBezTo>
                      <a:pt x="1869" y="1035"/>
                      <a:pt x="1802" y="868"/>
                      <a:pt x="1669" y="768"/>
                    </a:cubicBez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35"/>
              <p:cNvSpPr/>
              <p:nvPr/>
            </p:nvSpPr>
            <p:spPr>
              <a:xfrm>
                <a:off x="6252975" y="1011175"/>
                <a:ext cx="325250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13010" h="2836" extrusionOk="0">
                    <a:moveTo>
                      <a:pt x="3336" y="0"/>
                    </a:moveTo>
                    <a:cubicBezTo>
                      <a:pt x="2269" y="0"/>
                      <a:pt x="1301" y="500"/>
                      <a:pt x="701" y="1301"/>
                    </a:cubicBezTo>
                    <a:lnTo>
                      <a:pt x="634" y="1368"/>
                    </a:lnTo>
                    <a:cubicBezTo>
                      <a:pt x="334" y="1801"/>
                      <a:pt x="100" y="2302"/>
                      <a:pt x="0" y="2835"/>
                    </a:cubicBezTo>
                    <a:lnTo>
                      <a:pt x="367" y="2835"/>
                    </a:lnTo>
                    <a:cubicBezTo>
                      <a:pt x="634" y="1434"/>
                      <a:pt x="1868" y="367"/>
                      <a:pt x="3336" y="367"/>
                    </a:cubicBezTo>
                    <a:lnTo>
                      <a:pt x="9674" y="367"/>
                    </a:lnTo>
                    <a:cubicBezTo>
                      <a:pt x="11142" y="367"/>
                      <a:pt x="12409" y="1434"/>
                      <a:pt x="12643" y="2835"/>
                    </a:cubicBezTo>
                    <a:lnTo>
                      <a:pt x="13010" y="2835"/>
                    </a:lnTo>
                    <a:cubicBezTo>
                      <a:pt x="12910" y="2302"/>
                      <a:pt x="12709" y="1801"/>
                      <a:pt x="12376" y="1368"/>
                    </a:cubicBezTo>
                    <a:lnTo>
                      <a:pt x="12342" y="1301"/>
                    </a:lnTo>
                    <a:cubicBezTo>
                      <a:pt x="11709" y="500"/>
                      <a:pt x="10741" y="0"/>
                      <a:pt x="9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5"/>
              <p:cNvSpPr/>
              <p:nvPr/>
            </p:nvSpPr>
            <p:spPr>
              <a:xfrm>
                <a:off x="6261300" y="1163775"/>
                <a:ext cx="3085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4104" extrusionOk="0">
                    <a:moveTo>
                      <a:pt x="401" y="1"/>
                    </a:moveTo>
                    <a:lnTo>
                      <a:pt x="1" y="34"/>
                    </a:lnTo>
                    <a:cubicBezTo>
                      <a:pt x="268" y="734"/>
                      <a:pt x="668" y="1402"/>
                      <a:pt x="1168" y="1969"/>
                    </a:cubicBezTo>
                    <a:cubicBezTo>
                      <a:pt x="1235" y="2069"/>
                      <a:pt x="1302" y="2169"/>
                      <a:pt x="1402" y="2235"/>
                    </a:cubicBezTo>
                    <a:cubicBezTo>
                      <a:pt x="1535" y="2369"/>
                      <a:pt x="1669" y="2502"/>
                      <a:pt x="1802" y="2602"/>
                    </a:cubicBezTo>
                    <a:cubicBezTo>
                      <a:pt x="1869" y="2669"/>
                      <a:pt x="1969" y="2769"/>
                      <a:pt x="2069" y="2836"/>
                    </a:cubicBezTo>
                    <a:cubicBezTo>
                      <a:pt x="3103" y="3636"/>
                      <a:pt x="4404" y="4103"/>
                      <a:pt x="5838" y="4103"/>
                    </a:cubicBezTo>
                    <a:lnTo>
                      <a:pt x="6506" y="4103"/>
                    </a:lnTo>
                    <a:cubicBezTo>
                      <a:pt x="7940" y="4103"/>
                      <a:pt x="9207" y="3636"/>
                      <a:pt x="10275" y="2836"/>
                    </a:cubicBezTo>
                    <a:cubicBezTo>
                      <a:pt x="10375" y="2769"/>
                      <a:pt x="10442" y="2669"/>
                      <a:pt x="10542" y="2602"/>
                    </a:cubicBezTo>
                    <a:cubicBezTo>
                      <a:pt x="10675" y="2502"/>
                      <a:pt x="10809" y="2369"/>
                      <a:pt x="10942" y="2235"/>
                    </a:cubicBezTo>
                    <a:cubicBezTo>
                      <a:pt x="11009" y="2169"/>
                      <a:pt x="11109" y="2069"/>
                      <a:pt x="11176" y="1969"/>
                    </a:cubicBezTo>
                    <a:cubicBezTo>
                      <a:pt x="11676" y="1402"/>
                      <a:pt x="12076" y="734"/>
                      <a:pt x="12343" y="34"/>
                    </a:cubicBezTo>
                    <a:lnTo>
                      <a:pt x="11943" y="1"/>
                    </a:lnTo>
                    <a:cubicBezTo>
                      <a:pt x="11109" y="2202"/>
                      <a:pt x="9007" y="3737"/>
                      <a:pt x="6539" y="3737"/>
                    </a:cubicBezTo>
                    <a:lnTo>
                      <a:pt x="6239" y="3737"/>
                    </a:lnTo>
                    <a:lnTo>
                      <a:pt x="6239" y="3903"/>
                    </a:lnTo>
                    <a:lnTo>
                      <a:pt x="6139" y="3903"/>
                    </a:lnTo>
                    <a:lnTo>
                      <a:pt x="6139" y="3737"/>
                    </a:lnTo>
                    <a:lnTo>
                      <a:pt x="5838" y="3737"/>
                    </a:lnTo>
                    <a:cubicBezTo>
                      <a:pt x="3337" y="3737"/>
                      <a:pt x="1235" y="2202"/>
                      <a:pt x="4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5"/>
              <p:cNvSpPr/>
              <p:nvPr/>
            </p:nvSpPr>
            <p:spPr>
              <a:xfrm>
                <a:off x="6300500" y="1037850"/>
                <a:ext cx="231025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936" extrusionOk="0">
                    <a:moveTo>
                      <a:pt x="2102" y="1"/>
                    </a:moveTo>
                    <a:cubicBezTo>
                      <a:pt x="1001" y="1"/>
                      <a:pt x="134" y="834"/>
                      <a:pt x="1" y="1869"/>
                    </a:cubicBezTo>
                    <a:cubicBezTo>
                      <a:pt x="34" y="1902"/>
                      <a:pt x="101" y="1902"/>
                      <a:pt x="167" y="1935"/>
                    </a:cubicBezTo>
                    <a:cubicBezTo>
                      <a:pt x="268" y="968"/>
                      <a:pt x="1101" y="201"/>
                      <a:pt x="2102" y="201"/>
                    </a:cubicBezTo>
                    <a:lnTo>
                      <a:pt x="7106" y="201"/>
                    </a:lnTo>
                    <a:cubicBezTo>
                      <a:pt x="8140" y="201"/>
                      <a:pt x="8940" y="968"/>
                      <a:pt x="9040" y="1935"/>
                    </a:cubicBezTo>
                    <a:cubicBezTo>
                      <a:pt x="9107" y="1902"/>
                      <a:pt x="9174" y="1902"/>
                      <a:pt x="9241" y="1869"/>
                    </a:cubicBezTo>
                    <a:cubicBezTo>
                      <a:pt x="9107" y="834"/>
                      <a:pt x="8207" y="1"/>
                      <a:pt x="7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5"/>
              <p:cNvSpPr/>
              <p:nvPr/>
            </p:nvSpPr>
            <p:spPr>
              <a:xfrm>
                <a:off x="6308850" y="1156275"/>
                <a:ext cx="213500" cy="50050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2002" extrusionOk="0">
                    <a:moveTo>
                      <a:pt x="167" y="0"/>
                    </a:moveTo>
                    <a:cubicBezTo>
                      <a:pt x="134" y="34"/>
                      <a:pt x="67" y="67"/>
                      <a:pt x="0" y="100"/>
                    </a:cubicBezTo>
                    <a:cubicBezTo>
                      <a:pt x="567" y="1235"/>
                      <a:pt x="1768" y="2002"/>
                      <a:pt x="3136" y="2002"/>
                    </a:cubicBezTo>
                    <a:lnTo>
                      <a:pt x="4237" y="2002"/>
                    </a:lnTo>
                    <a:lnTo>
                      <a:pt x="4237" y="1902"/>
                    </a:lnTo>
                    <a:lnTo>
                      <a:pt x="4337" y="1902"/>
                    </a:lnTo>
                    <a:lnTo>
                      <a:pt x="4337" y="2002"/>
                    </a:lnTo>
                    <a:lnTo>
                      <a:pt x="5437" y="2002"/>
                    </a:lnTo>
                    <a:cubicBezTo>
                      <a:pt x="6805" y="2002"/>
                      <a:pt x="7973" y="1235"/>
                      <a:pt x="8540" y="100"/>
                    </a:cubicBezTo>
                    <a:cubicBezTo>
                      <a:pt x="8506" y="67"/>
                      <a:pt x="8440" y="34"/>
                      <a:pt x="8406" y="0"/>
                    </a:cubicBezTo>
                    <a:cubicBezTo>
                      <a:pt x="7839" y="1068"/>
                      <a:pt x="6738" y="1835"/>
                      <a:pt x="5437" y="1835"/>
                    </a:cubicBezTo>
                    <a:lnTo>
                      <a:pt x="3136" y="1835"/>
                    </a:lnTo>
                    <a:cubicBezTo>
                      <a:pt x="1835" y="1835"/>
                      <a:pt x="701" y="1068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5"/>
              <p:cNvSpPr/>
              <p:nvPr/>
            </p:nvSpPr>
            <p:spPr>
              <a:xfrm>
                <a:off x="6386400" y="419900"/>
                <a:ext cx="58400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03" extrusionOk="0">
                    <a:moveTo>
                      <a:pt x="1168" y="368"/>
                    </a:moveTo>
                    <a:cubicBezTo>
                      <a:pt x="1602" y="368"/>
                      <a:pt x="1969" y="735"/>
                      <a:pt x="1969" y="1168"/>
                    </a:cubicBezTo>
                    <a:cubicBezTo>
                      <a:pt x="1969" y="1602"/>
                      <a:pt x="1602" y="1936"/>
                      <a:pt x="1168" y="1936"/>
                    </a:cubicBezTo>
                    <a:cubicBezTo>
                      <a:pt x="734" y="1936"/>
                      <a:pt x="367" y="1602"/>
                      <a:pt x="367" y="1168"/>
                    </a:cubicBezTo>
                    <a:cubicBezTo>
                      <a:pt x="367" y="735"/>
                      <a:pt x="734" y="368"/>
                      <a:pt x="1168" y="368"/>
                    </a:cubicBezTo>
                    <a:close/>
                    <a:moveTo>
                      <a:pt x="1168" y="1"/>
                    </a:moveTo>
                    <a:cubicBezTo>
                      <a:pt x="534" y="1"/>
                      <a:pt x="0" y="535"/>
                      <a:pt x="0" y="1168"/>
                    </a:cubicBezTo>
                    <a:cubicBezTo>
                      <a:pt x="0" y="1635"/>
                      <a:pt x="301" y="2036"/>
                      <a:pt x="734" y="2236"/>
                    </a:cubicBezTo>
                    <a:cubicBezTo>
                      <a:pt x="834" y="2269"/>
                      <a:pt x="968" y="2303"/>
                      <a:pt x="1101" y="2303"/>
                    </a:cubicBezTo>
                    <a:lnTo>
                      <a:pt x="1168" y="2303"/>
                    </a:lnTo>
                    <a:lnTo>
                      <a:pt x="1168" y="2169"/>
                    </a:lnTo>
                    <a:lnTo>
                      <a:pt x="1235" y="2169"/>
                    </a:lnTo>
                    <a:lnTo>
                      <a:pt x="1235" y="2303"/>
                    </a:lnTo>
                    <a:lnTo>
                      <a:pt x="1268" y="2303"/>
                    </a:lnTo>
                    <a:cubicBezTo>
                      <a:pt x="1368" y="2303"/>
                      <a:pt x="1502" y="2269"/>
                      <a:pt x="1602" y="2236"/>
                    </a:cubicBezTo>
                    <a:cubicBezTo>
                      <a:pt x="2035" y="2036"/>
                      <a:pt x="2335" y="1635"/>
                      <a:pt x="2335" y="1168"/>
                    </a:cubicBezTo>
                    <a:cubicBezTo>
                      <a:pt x="2335" y="535"/>
                      <a:pt x="1802" y="1"/>
                      <a:pt x="1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5"/>
              <p:cNvSpPr/>
              <p:nvPr/>
            </p:nvSpPr>
            <p:spPr>
              <a:xfrm>
                <a:off x="6484800" y="1104575"/>
                <a:ext cx="21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368" extrusionOk="0">
                    <a:moveTo>
                      <a:pt x="1" y="0"/>
                    </a:moveTo>
                    <a:cubicBezTo>
                      <a:pt x="34" y="100"/>
                      <a:pt x="67" y="234"/>
                      <a:pt x="101" y="367"/>
                    </a:cubicBezTo>
                    <a:lnTo>
                      <a:pt x="734" y="367"/>
                    </a:lnTo>
                    <a:cubicBezTo>
                      <a:pt x="768" y="234"/>
                      <a:pt x="801" y="100"/>
                      <a:pt x="8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5"/>
              <p:cNvSpPr/>
              <p:nvPr/>
            </p:nvSpPr>
            <p:spPr>
              <a:xfrm>
                <a:off x="6486475" y="1126250"/>
                <a:ext cx="16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68" extrusionOk="0">
                    <a:moveTo>
                      <a:pt x="34" y="0"/>
                    </a:moveTo>
                    <a:cubicBezTo>
                      <a:pt x="34" y="134"/>
                      <a:pt x="34" y="267"/>
                      <a:pt x="0" y="367"/>
                    </a:cubicBezTo>
                    <a:lnTo>
                      <a:pt x="667" y="367"/>
                    </a:lnTo>
                    <a:cubicBezTo>
                      <a:pt x="634" y="267"/>
                      <a:pt x="634" y="134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5"/>
              <p:cNvSpPr/>
              <p:nvPr/>
            </p:nvSpPr>
            <p:spPr>
              <a:xfrm>
                <a:off x="6328025" y="1126250"/>
                <a:ext cx="16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68" extrusionOk="0">
                    <a:moveTo>
                      <a:pt x="67" y="0"/>
                    </a:moveTo>
                    <a:cubicBezTo>
                      <a:pt x="67" y="134"/>
                      <a:pt x="34" y="267"/>
                      <a:pt x="0" y="367"/>
                    </a:cubicBezTo>
                    <a:lnTo>
                      <a:pt x="668" y="367"/>
                    </a:lnTo>
                    <a:cubicBezTo>
                      <a:pt x="668" y="267"/>
                      <a:pt x="634" y="134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5"/>
              <p:cNvSpPr/>
              <p:nvPr/>
            </p:nvSpPr>
            <p:spPr>
              <a:xfrm>
                <a:off x="6325525" y="1104575"/>
                <a:ext cx="208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68" extrusionOk="0">
                    <a:moveTo>
                      <a:pt x="0" y="0"/>
                    </a:moveTo>
                    <a:cubicBezTo>
                      <a:pt x="34" y="100"/>
                      <a:pt x="100" y="234"/>
                      <a:pt x="134" y="367"/>
                    </a:cubicBezTo>
                    <a:lnTo>
                      <a:pt x="768" y="367"/>
                    </a:lnTo>
                    <a:cubicBezTo>
                      <a:pt x="768" y="234"/>
                      <a:pt x="801" y="100"/>
                      <a:pt x="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5"/>
              <p:cNvSpPr/>
              <p:nvPr/>
            </p:nvSpPr>
            <p:spPr>
              <a:xfrm>
                <a:off x="6343875" y="1051200"/>
                <a:ext cx="143450" cy="144300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772" extrusionOk="0">
                    <a:moveTo>
                      <a:pt x="2869" y="367"/>
                    </a:moveTo>
                    <a:cubicBezTo>
                      <a:pt x="4270" y="367"/>
                      <a:pt x="5404" y="1501"/>
                      <a:pt x="5404" y="2902"/>
                    </a:cubicBezTo>
                    <a:cubicBezTo>
                      <a:pt x="5404" y="3570"/>
                      <a:pt x="5104" y="4170"/>
                      <a:pt x="4670" y="4637"/>
                    </a:cubicBezTo>
                    <a:lnTo>
                      <a:pt x="4804" y="4737"/>
                    </a:lnTo>
                    <a:lnTo>
                      <a:pt x="4737" y="4804"/>
                    </a:lnTo>
                    <a:lnTo>
                      <a:pt x="4637" y="4704"/>
                    </a:lnTo>
                    <a:cubicBezTo>
                      <a:pt x="4170" y="5137"/>
                      <a:pt x="3569" y="5404"/>
                      <a:pt x="2869" y="5404"/>
                    </a:cubicBezTo>
                    <a:cubicBezTo>
                      <a:pt x="2202" y="5404"/>
                      <a:pt x="1601" y="5137"/>
                      <a:pt x="1134" y="4704"/>
                    </a:cubicBezTo>
                    <a:lnTo>
                      <a:pt x="1034" y="4804"/>
                    </a:lnTo>
                    <a:lnTo>
                      <a:pt x="968" y="4737"/>
                    </a:lnTo>
                    <a:lnTo>
                      <a:pt x="1068" y="4637"/>
                    </a:lnTo>
                    <a:cubicBezTo>
                      <a:pt x="634" y="4170"/>
                      <a:pt x="367" y="3570"/>
                      <a:pt x="367" y="2869"/>
                    </a:cubicBezTo>
                    <a:cubicBezTo>
                      <a:pt x="367" y="1501"/>
                      <a:pt x="1501" y="367"/>
                      <a:pt x="2869" y="367"/>
                    </a:cubicBezTo>
                    <a:close/>
                    <a:moveTo>
                      <a:pt x="2869" y="0"/>
                    </a:moveTo>
                    <a:cubicBezTo>
                      <a:pt x="1568" y="0"/>
                      <a:pt x="434" y="901"/>
                      <a:pt x="100" y="2135"/>
                    </a:cubicBezTo>
                    <a:cubicBezTo>
                      <a:pt x="67" y="2235"/>
                      <a:pt x="34" y="2369"/>
                      <a:pt x="34" y="2502"/>
                    </a:cubicBezTo>
                    <a:cubicBezTo>
                      <a:pt x="0" y="2602"/>
                      <a:pt x="0" y="2736"/>
                      <a:pt x="0" y="2869"/>
                    </a:cubicBezTo>
                    <a:cubicBezTo>
                      <a:pt x="0" y="2936"/>
                      <a:pt x="0" y="2969"/>
                      <a:pt x="0" y="3002"/>
                    </a:cubicBezTo>
                    <a:cubicBezTo>
                      <a:pt x="0" y="3136"/>
                      <a:pt x="34" y="3269"/>
                      <a:pt x="34" y="3369"/>
                    </a:cubicBezTo>
                    <a:cubicBezTo>
                      <a:pt x="267" y="4737"/>
                      <a:pt x="1468" y="5771"/>
                      <a:pt x="2869" y="5771"/>
                    </a:cubicBezTo>
                    <a:cubicBezTo>
                      <a:pt x="4303" y="5771"/>
                      <a:pt x="5471" y="4737"/>
                      <a:pt x="5704" y="3369"/>
                    </a:cubicBezTo>
                    <a:cubicBezTo>
                      <a:pt x="5738" y="3236"/>
                      <a:pt x="5738" y="3136"/>
                      <a:pt x="5738" y="3002"/>
                    </a:cubicBezTo>
                    <a:cubicBezTo>
                      <a:pt x="5738" y="2969"/>
                      <a:pt x="5738" y="2936"/>
                      <a:pt x="5738" y="2869"/>
                    </a:cubicBezTo>
                    <a:cubicBezTo>
                      <a:pt x="5738" y="2736"/>
                      <a:pt x="5738" y="2602"/>
                      <a:pt x="5704" y="2502"/>
                    </a:cubicBezTo>
                    <a:cubicBezTo>
                      <a:pt x="5704" y="2369"/>
                      <a:pt x="5671" y="2235"/>
                      <a:pt x="5638" y="2135"/>
                    </a:cubicBezTo>
                    <a:cubicBezTo>
                      <a:pt x="5304" y="901"/>
                      <a:pt x="4203" y="0"/>
                      <a:pt x="2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5"/>
              <p:cNvSpPr/>
              <p:nvPr/>
            </p:nvSpPr>
            <p:spPr>
              <a:xfrm>
                <a:off x="5876025" y="1070375"/>
                <a:ext cx="453700" cy="105925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4237" extrusionOk="0">
                    <a:moveTo>
                      <a:pt x="5505" y="367"/>
                    </a:moveTo>
                    <a:lnTo>
                      <a:pt x="5505" y="467"/>
                    </a:lnTo>
                    <a:lnTo>
                      <a:pt x="16613" y="901"/>
                    </a:lnTo>
                    <a:cubicBezTo>
                      <a:pt x="17247" y="901"/>
                      <a:pt x="17747" y="1402"/>
                      <a:pt x="17780" y="2035"/>
                    </a:cubicBezTo>
                    <a:lnTo>
                      <a:pt x="17947" y="2035"/>
                    </a:lnTo>
                    <a:lnTo>
                      <a:pt x="17947" y="2202"/>
                    </a:lnTo>
                    <a:lnTo>
                      <a:pt x="17780" y="2202"/>
                    </a:lnTo>
                    <a:cubicBezTo>
                      <a:pt x="17747" y="2836"/>
                      <a:pt x="17247" y="3336"/>
                      <a:pt x="16613" y="3370"/>
                    </a:cubicBezTo>
                    <a:lnTo>
                      <a:pt x="2303" y="3903"/>
                    </a:lnTo>
                    <a:lnTo>
                      <a:pt x="2236" y="3903"/>
                    </a:lnTo>
                    <a:cubicBezTo>
                      <a:pt x="1936" y="3903"/>
                      <a:pt x="1635" y="3803"/>
                      <a:pt x="1369" y="3670"/>
                    </a:cubicBezTo>
                    <a:lnTo>
                      <a:pt x="902" y="3703"/>
                    </a:lnTo>
                    <a:lnTo>
                      <a:pt x="902" y="3503"/>
                    </a:lnTo>
                    <a:lnTo>
                      <a:pt x="1102" y="3503"/>
                    </a:lnTo>
                    <a:lnTo>
                      <a:pt x="1068" y="3470"/>
                    </a:lnTo>
                    <a:cubicBezTo>
                      <a:pt x="601" y="3103"/>
                      <a:pt x="368" y="2602"/>
                      <a:pt x="401" y="2035"/>
                    </a:cubicBezTo>
                    <a:cubicBezTo>
                      <a:pt x="401" y="1468"/>
                      <a:pt x="701" y="968"/>
                      <a:pt x="1168" y="668"/>
                    </a:cubicBezTo>
                    <a:cubicBezTo>
                      <a:pt x="1435" y="467"/>
                      <a:pt x="1769" y="367"/>
                      <a:pt x="2136" y="367"/>
                    </a:cubicBezTo>
                    <a:lnTo>
                      <a:pt x="5305" y="467"/>
                    </a:lnTo>
                    <a:lnTo>
                      <a:pt x="5305" y="367"/>
                    </a:lnTo>
                    <a:close/>
                    <a:moveTo>
                      <a:pt x="2136" y="0"/>
                    </a:moveTo>
                    <a:cubicBezTo>
                      <a:pt x="1735" y="0"/>
                      <a:pt x="1302" y="134"/>
                      <a:pt x="968" y="367"/>
                    </a:cubicBezTo>
                    <a:cubicBezTo>
                      <a:pt x="401" y="734"/>
                      <a:pt x="68" y="1335"/>
                      <a:pt x="34" y="2002"/>
                    </a:cubicBezTo>
                    <a:cubicBezTo>
                      <a:pt x="1" y="2702"/>
                      <a:pt x="301" y="3336"/>
                      <a:pt x="835" y="3737"/>
                    </a:cubicBezTo>
                    <a:lnTo>
                      <a:pt x="902" y="3803"/>
                    </a:lnTo>
                    <a:cubicBezTo>
                      <a:pt x="1302" y="4103"/>
                      <a:pt x="1769" y="4237"/>
                      <a:pt x="2236" y="4237"/>
                    </a:cubicBezTo>
                    <a:lnTo>
                      <a:pt x="9141" y="4003"/>
                    </a:lnTo>
                    <a:lnTo>
                      <a:pt x="9808" y="3970"/>
                    </a:lnTo>
                    <a:lnTo>
                      <a:pt x="10375" y="3937"/>
                    </a:lnTo>
                    <a:lnTo>
                      <a:pt x="10842" y="3937"/>
                    </a:lnTo>
                    <a:lnTo>
                      <a:pt x="11509" y="3903"/>
                    </a:lnTo>
                    <a:lnTo>
                      <a:pt x="13310" y="3837"/>
                    </a:lnTo>
                    <a:lnTo>
                      <a:pt x="13677" y="3837"/>
                    </a:lnTo>
                    <a:lnTo>
                      <a:pt x="15412" y="3770"/>
                    </a:lnTo>
                    <a:lnTo>
                      <a:pt x="15812" y="3737"/>
                    </a:lnTo>
                    <a:lnTo>
                      <a:pt x="16613" y="3703"/>
                    </a:lnTo>
                    <a:cubicBezTo>
                      <a:pt x="16880" y="3703"/>
                      <a:pt x="17113" y="3636"/>
                      <a:pt x="17313" y="3536"/>
                    </a:cubicBezTo>
                    <a:cubicBezTo>
                      <a:pt x="17380" y="3503"/>
                      <a:pt x="17413" y="3470"/>
                      <a:pt x="17480" y="3436"/>
                    </a:cubicBezTo>
                    <a:cubicBezTo>
                      <a:pt x="17747" y="3236"/>
                      <a:pt x="17980" y="2936"/>
                      <a:pt x="18080" y="2602"/>
                    </a:cubicBezTo>
                    <a:cubicBezTo>
                      <a:pt x="18114" y="2469"/>
                      <a:pt x="18147" y="2369"/>
                      <a:pt x="18147" y="2235"/>
                    </a:cubicBezTo>
                    <a:cubicBezTo>
                      <a:pt x="18147" y="2202"/>
                      <a:pt x="18147" y="2169"/>
                      <a:pt x="18147" y="2102"/>
                    </a:cubicBezTo>
                    <a:cubicBezTo>
                      <a:pt x="18147" y="1969"/>
                      <a:pt x="18147" y="1835"/>
                      <a:pt x="18114" y="1702"/>
                    </a:cubicBezTo>
                    <a:cubicBezTo>
                      <a:pt x="18080" y="1602"/>
                      <a:pt x="18014" y="1468"/>
                      <a:pt x="17947" y="1368"/>
                    </a:cubicBezTo>
                    <a:cubicBezTo>
                      <a:pt x="17780" y="1035"/>
                      <a:pt x="17480" y="768"/>
                      <a:pt x="17146" y="634"/>
                    </a:cubicBezTo>
                    <a:cubicBezTo>
                      <a:pt x="17080" y="601"/>
                      <a:pt x="17013" y="601"/>
                      <a:pt x="16980" y="568"/>
                    </a:cubicBezTo>
                    <a:cubicBezTo>
                      <a:pt x="16846" y="534"/>
                      <a:pt x="16746" y="534"/>
                      <a:pt x="16613" y="534"/>
                    </a:cubicBezTo>
                    <a:lnTo>
                      <a:pt x="15445" y="467"/>
                    </a:lnTo>
                    <a:lnTo>
                      <a:pt x="15078" y="467"/>
                    </a:lnTo>
                    <a:lnTo>
                      <a:pt x="13477" y="401"/>
                    </a:lnTo>
                    <a:lnTo>
                      <a:pt x="13110" y="401"/>
                    </a:lnTo>
                    <a:lnTo>
                      <a:pt x="4871" y="101"/>
                    </a:lnTo>
                    <a:lnTo>
                      <a:pt x="4070" y="67"/>
                    </a:lnTo>
                    <a:lnTo>
                      <a:pt x="3737" y="34"/>
                    </a:lnTo>
                    <a:lnTo>
                      <a:pt x="2936" y="34"/>
                    </a:lnTo>
                    <a:lnTo>
                      <a:pt x="22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5"/>
              <p:cNvSpPr/>
              <p:nvPr/>
            </p:nvSpPr>
            <p:spPr>
              <a:xfrm>
                <a:off x="6008625" y="1079550"/>
                <a:ext cx="316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2643" h="1836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1835"/>
                    </a:lnTo>
                    <a:lnTo>
                      <a:pt x="4204" y="1835"/>
                    </a:lnTo>
                    <a:lnTo>
                      <a:pt x="4204" y="1768"/>
                    </a:lnTo>
                    <a:lnTo>
                      <a:pt x="4370" y="1768"/>
                    </a:lnTo>
                    <a:lnTo>
                      <a:pt x="4370" y="1835"/>
                    </a:lnTo>
                    <a:lnTo>
                      <a:pt x="12643" y="1835"/>
                    </a:lnTo>
                    <a:lnTo>
                      <a:pt x="12643" y="1668"/>
                    </a:lnTo>
                    <a:lnTo>
                      <a:pt x="12476" y="1668"/>
                    </a:lnTo>
                    <a:lnTo>
                      <a:pt x="201" y="1635"/>
                    </a:lnTo>
                    <a:lnTo>
                      <a:pt x="201" y="100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5"/>
              <p:cNvSpPr/>
              <p:nvPr/>
            </p:nvSpPr>
            <p:spPr>
              <a:xfrm>
                <a:off x="5898550" y="1123750"/>
                <a:ext cx="21935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8774" h="1569" extrusionOk="0">
                    <a:moveTo>
                      <a:pt x="8607" y="0"/>
                    </a:moveTo>
                    <a:lnTo>
                      <a:pt x="8607" y="67"/>
                    </a:lnTo>
                    <a:lnTo>
                      <a:pt x="8607" y="1001"/>
                    </a:lnTo>
                    <a:lnTo>
                      <a:pt x="234" y="1368"/>
                    </a:lnTo>
                    <a:lnTo>
                      <a:pt x="1" y="1368"/>
                    </a:lnTo>
                    <a:lnTo>
                      <a:pt x="1" y="1568"/>
                    </a:lnTo>
                    <a:lnTo>
                      <a:pt x="468" y="1535"/>
                    </a:lnTo>
                    <a:lnTo>
                      <a:pt x="8773" y="1201"/>
                    </a:lnTo>
                    <a:lnTo>
                      <a:pt x="8773" y="67"/>
                    </a:lnTo>
                    <a:lnTo>
                      <a:pt x="87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5"/>
              <p:cNvSpPr/>
              <p:nvPr/>
            </p:nvSpPr>
            <p:spPr>
              <a:xfrm>
                <a:off x="6501475" y="1070375"/>
                <a:ext cx="453675" cy="105925"/>
              </a:xfrm>
              <a:custGeom>
                <a:avLst/>
                <a:gdLst/>
                <a:ahLst/>
                <a:cxnLst/>
                <a:rect l="l" t="t" r="r" b="b"/>
                <a:pathLst>
                  <a:path w="18147" h="4237" extrusionOk="0">
                    <a:moveTo>
                      <a:pt x="16012" y="367"/>
                    </a:moveTo>
                    <a:cubicBezTo>
                      <a:pt x="16379" y="367"/>
                      <a:pt x="16713" y="467"/>
                      <a:pt x="17013" y="634"/>
                    </a:cubicBezTo>
                    <a:cubicBezTo>
                      <a:pt x="17480" y="968"/>
                      <a:pt x="17747" y="1468"/>
                      <a:pt x="17780" y="2035"/>
                    </a:cubicBezTo>
                    <a:cubicBezTo>
                      <a:pt x="17780" y="2569"/>
                      <a:pt x="17547" y="3103"/>
                      <a:pt x="17113" y="3436"/>
                    </a:cubicBezTo>
                    <a:lnTo>
                      <a:pt x="17046" y="3503"/>
                    </a:lnTo>
                    <a:lnTo>
                      <a:pt x="17213" y="3503"/>
                    </a:lnTo>
                    <a:lnTo>
                      <a:pt x="17213" y="3670"/>
                    </a:lnTo>
                    <a:lnTo>
                      <a:pt x="16779" y="3670"/>
                    </a:lnTo>
                    <a:cubicBezTo>
                      <a:pt x="16513" y="3803"/>
                      <a:pt x="16246" y="3870"/>
                      <a:pt x="15945" y="3870"/>
                    </a:cubicBezTo>
                    <a:lnTo>
                      <a:pt x="1535" y="3370"/>
                    </a:lnTo>
                    <a:cubicBezTo>
                      <a:pt x="901" y="3336"/>
                      <a:pt x="401" y="2836"/>
                      <a:pt x="368" y="2202"/>
                    </a:cubicBezTo>
                    <a:lnTo>
                      <a:pt x="168" y="2202"/>
                    </a:lnTo>
                    <a:lnTo>
                      <a:pt x="168" y="2035"/>
                    </a:lnTo>
                    <a:lnTo>
                      <a:pt x="368" y="2035"/>
                    </a:lnTo>
                    <a:cubicBezTo>
                      <a:pt x="401" y="1402"/>
                      <a:pt x="901" y="901"/>
                      <a:pt x="1535" y="901"/>
                    </a:cubicBezTo>
                    <a:lnTo>
                      <a:pt x="12610" y="467"/>
                    </a:lnTo>
                    <a:lnTo>
                      <a:pt x="12610" y="367"/>
                    </a:lnTo>
                    <a:lnTo>
                      <a:pt x="12810" y="367"/>
                    </a:lnTo>
                    <a:lnTo>
                      <a:pt x="12810" y="467"/>
                    </a:lnTo>
                    <a:lnTo>
                      <a:pt x="15945" y="367"/>
                    </a:lnTo>
                    <a:close/>
                    <a:moveTo>
                      <a:pt x="15912" y="0"/>
                    </a:moveTo>
                    <a:lnTo>
                      <a:pt x="15145" y="34"/>
                    </a:lnTo>
                    <a:lnTo>
                      <a:pt x="14378" y="34"/>
                    </a:lnTo>
                    <a:lnTo>
                      <a:pt x="13977" y="67"/>
                    </a:lnTo>
                    <a:lnTo>
                      <a:pt x="13210" y="101"/>
                    </a:lnTo>
                    <a:lnTo>
                      <a:pt x="5071" y="401"/>
                    </a:lnTo>
                    <a:lnTo>
                      <a:pt x="4704" y="401"/>
                    </a:lnTo>
                    <a:lnTo>
                      <a:pt x="3070" y="467"/>
                    </a:lnTo>
                    <a:lnTo>
                      <a:pt x="2703" y="467"/>
                    </a:lnTo>
                    <a:lnTo>
                      <a:pt x="1535" y="501"/>
                    </a:lnTo>
                    <a:cubicBezTo>
                      <a:pt x="1435" y="534"/>
                      <a:pt x="1302" y="534"/>
                      <a:pt x="1202" y="568"/>
                    </a:cubicBezTo>
                    <a:cubicBezTo>
                      <a:pt x="1135" y="601"/>
                      <a:pt x="1068" y="601"/>
                      <a:pt x="1001" y="634"/>
                    </a:cubicBezTo>
                    <a:cubicBezTo>
                      <a:pt x="668" y="768"/>
                      <a:pt x="368" y="1035"/>
                      <a:pt x="201" y="1335"/>
                    </a:cubicBezTo>
                    <a:cubicBezTo>
                      <a:pt x="134" y="1468"/>
                      <a:pt x="101" y="1568"/>
                      <a:pt x="67" y="1702"/>
                    </a:cubicBezTo>
                    <a:cubicBezTo>
                      <a:pt x="34" y="1835"/>
                      <a:pt x="1" y="1969"/>
                      <a:pt x="1" y="2102"/>
                    </a:cubicBezTo>
                    <a:cubicBezTo>
                      <a:pt x="1" y="2169"/>
                      <a:pt x="1" y="2202"/>
                      <a:pt x="1" y="2235"/>
                    </a:cubicBezTo>
                    <a:cubicBezTo>
                      <a:pt x="34" y="2369"/>
                      <a:pt x="34" y="2469"/>
                      <a:pt x="101" y="2602"/>
                    </a:cubicBezTo>
                    <a:cubicBezTo>
                      <a:pt x="201" y="2936"/>
                      <a:pt x="401" y="3236"/>
                      <a:pt x="701" y="3436"/>
                    </a:cubicBezTo>
                    <a:cubicBezTo>
                      <a:pt x="735" y="3470"/>
                      <a:pt x="801" y="3503"/>
                      <a:pt x="835" y="3503"/>
                    </a:cubicBezTo>
                    <a:cubicBezTo>
                      <a:pt x="1068" y="3636"/>
                      <a:pt x="1302" y="3703"/>
                      <a:pt x="1535" y="3703"/>
                    </a:cubicBezTo>
                    <a:lnTo>
                      <a:pt x="2369" y="3737"/>
                    </a:lnTo>
                    <a:lnTo>
                      <a:pt x="2736" y="3770"/>
                    </a:lnTo>
                    <a:lnTo>
                      <a:pt x="4471" y="3803"/>
                    </a:lnTo>
                    <a:lnTo>
                      <a:pt x="4838" y="3837"/>
                    </a:lnTo>
                    <a:lnTo>
                      <a:pt x="6572" y="3903"/>
                    </a:lnTo>
                    <a:lnTo>
                      <a:pt x="7239" y="3937"/>
                    </a:lnTo>
                    <a:lnTo>
                      <a:pt x="7740" y="3937"/>
                    </a:lnTo>
                    <a:lnTo>
                      <a:pt x="8273" y="3970"/>
                    </a:lnTo>
                    <a:lnTo>
                      <a:pt x="8940" y="4003"/>
                    </a:lnTo>
                    <a:lnTo>
                      <a:pt x="15879" y="4237"/>
                    </a:lnTo>
                    <a:lnTo>
                      <a:pt x="15945" y="4237"/>
                    </a:lnTo>
                    <a:cubicBezTo>
                      <a:pt x="16412" y="4237"/>
                      <a:pt x="16879" y="4070"/>
                      <a:pt x="17246" y="3803"/>
                    </a:cubicBezTo>
                    <a:lnTo>
                      <a:pt x="17313" y="3737"/>
                    </a:lnTo>
                    <a:cubicBezTo>
                      <a:pt x="17880" y="3303"/>
                      <a:pt x="18147" y="2669"/>
                      <a:pt x="18147" y="2002"/>
                    </a:cubicBezTo>
                    <a:cubicBezTo>
                      <a:pt x="18114" y="1335"/>
                      <a:pt x="17780" y="734"/>
                      <a:pt x="17213" y="334"/>
                    </a:cubicBezTo>
                    <a:cubicBezTo>
                      <a:pt x="16846" y="101"/>
                      <a:pt x="16446" y="0"/>
                      <a:pt x="16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5"/>
              <p:cNvSpPr/>
              <p:nvPr/>
            </p:nvSpPr>
            <p:spPr>
              <a:xfrm>
                <a:off x="6505650" y="1079550"/>
                <a:ext cx="316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2643" h="1836" extrusionOk="0">
                    <a:moveTo>
                      <a:pt x="12443" y="0"/>
                    </a:moveTo>
                    <a:lnTo>
                      <a:pt x="12443" y="100"/>
                    </a:lnTo>
                    <a:lnTo>
                      <a:pt x="12443" y="1635"/>
                    </a:lnTo>
                    <a:lnTo>
                      <a:pt x="201" y="1668"/>
                    </a:lnTo>
                    <a:lnTo>
                      <a:pt x="1" y="1668"/>
                    </a:lnTo>
                    <a:lnTo>
                      <a:pt x="1" y="1835"/>
                    </a:lnTo>
                    <a:lnTo>
                      <a:pt x="8273" y="1835"/>
                    </a:lnTo>
                    <a:lnTo>
                      <a:pt x="8273" y="1768"/>
                    </a:lnTo>
                    <a:lnTo>
                      <a:pt x="8440" y="1768"/>
                    </a:lnTo>
                    <a:lnTo>
                      <a:pt x="8440" y="1835"/>
                    </a:lnTo>
                    <a:lnTo>
                      <a:pt x="12643" y="1835"/>
                    </a:lnTo>
                    <a:lnTo>
                      <a:pt x="12643" y="100"/>
                    </a:lnTo>
                    <a:lnTo>
                      <a:pt x="12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5"/>
              <p:cNvSpPr/>
              <p:nvPr/>
            </p:nvSpPr>
            <p:spPr>
              <a:xfrm>
                <a:off x="6712475" y="1123750"/>
                <a:ext cx="2193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8773" h="1569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0" y="1201"/>
                    </a:lnTo>
                    <a:lnTo>
                      <a:pt x="8339" y="1535"/>
                    </a:lnTo>
                    <a:lnTo>
                      <a:pt x="8773" y="1568"/>
                    </a:lnTo>
                    <a:lnTo>
                      <a:pt x="8773" y="1368"/>
                    </a:lnTo>
                    <a:lnTo>
                      <a:pt x="8606" y="1368"/>
                    </a:lnTo>
                    <a:lnTo>
                      <a:pt x="167" y="1001"/>
                    </a:lnTo>
                    <a:lnTo>
                      <a:pt x="167" y="67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5"/>
              <p:cNvSpPr/>
              <p:nvPr/>
            </p:nvSpPr>
            <p:spPr>
              <a:xfrm>
                <a:off x="6415575" y="1122925"/>
                <a:ext cx="47575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1903" h="1935" extrusionOk="0">
                    <a:moveTo>
                      <a:pt x="34" y="0"/>
                    </a:moveTo>
                    <a:lnTo>
                      <a:pt x="1" y="33"/>
                    </a:lnTo>
                    <a:lnTo>
                      <a:pt x="34" y="67"/>
                    </a:lnTo>
                    <a:lnTo>
                      <a:pt x="1" y="67"/>
                    </a:lnTo>
                    <a:lnTo>
                      <a:pt x="1736" y="1835"/>
                    </a:lnTo>
                    <a:lnTo>
                      <a:pt x="1869" y="1935"/>
                    </a:lnTo>
                    <a:lnTo>
                      <a:pt x="1902" y="1868"/>
                    </a:lnTo>
                    <a:lnTo>
                      <a:pt x="1802" y="1768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5"/>
              <p:cNvSpPr/>
              <p:nvPr/>
            </p:nvSpPr>
            <p:spPr>
              <a:xfrm>
                <a:off x="6368050" y="1122925"/>
                <a:ext cx="48400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935" extrusionOk="0">
                    <a:moveTo>
                      <a:pt x="1869" y="0"/>
                    </a:moveTo>
                    <a:lnTo>
                      <a:pt x="101" y="1768"/>
                    </a:lnTo>
                    <a:lnTo>
                      <a:pt x="1" y="1868"/>
                    </a:lnTo>
                    <a:lnTo>
                      <a:pt x="67" y="1935"/>
                    </a:lnTo>
                    <a:lnTo>
                      <a:pt x="167" y="1835"/>
                    </a:lnTo>
                    <a:lnTo>
                      <a:pt x="1902" y="67"/>
                    </a:lnTo>
                    <a:lnTo>
                      <a:pt x="1935" y="67"/>
                    </a:lnTo>
                    <a:lnTo>
                      <a:pt x="1902" y="33"/>
                    </a:lnTo>
                    <a:lnTo>
                      <a:pt x="18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5"/>
              <p:cNvSpPr/>
              <p:nvPr/>
            </p:nvSpPr>
            <p:spPr>
              <a:xfrm>
                <a:off x="6341375" y="903600"/>
                <a:ext cx="66725" cy="65900"/>
              </a:xfrm>
              <a:custGeom>
                <a:avLst/>
                <a:gdLst/>
                <a:ahLst/>
                <a:cxnLst/>
                <a:rect l="l" t="t" r="r" b="b"/>
                <a:pathLst>
                  <a:path w="2669" h="2636" extrusionOk="0">
                    <a:moveTo>
                      <a:pt x="2635" y="0"/>
                    </a:moveTo>
                    <a:cubicBezTo>
                      <a:pt x="2569" y="0"/>
                      <a:pt x="2502" y="0"/>
                      <a:pt x="2469" y="33"/>
                    </a:cubicBezTo>
                    <a:cubicBezTo>
                      <a:pt x="1201" y="234"/>
                      <a:pt x="200" y="1268"/>
                      <a:pt x="34" y="2535"/>
                    </a:cubicBezTo>
                    <a:cubicBezTo>
                      <a:pt x="34" y="2569"/>
                      <a:pt x="0" y="2602"/>
                      <a:pt x="0" y="2635"/>
                    </a:cubicBezTo>
                    <a:lnTo>
                      <a:pt x="200" y="2635"/>
                    </a:lnTo>
                    <a:cubicBezTo>
                      <a:pt x="200" y="2602"/>
                      <a:pt x="200" y="2535"/>
                      <a:pt x="200" y="2502"/>
                    </a:cubicBezTo>
                    <a:cubicBezTo>
                      <a:pt x="400" y="1334"/>
                      <a:pt x="1301" y="400"/>
                      <a:pt x="2469" y="200"/>
                    </a:cubicBezTo>
                    <a:cubicBezTo>
                      <a:pt x="2535" y="200"/>
                      <a:pt x="2602" y="167"/>
                      <a:pt x="2669" y="167"/>
                    </a:cubicBezTo>
                    <a:lnTo>
                      <a:pt x="26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5"/>
              <p:cNvSpPr/>
              <p:nvPr/>
            </p:nvSpPr>
            <p:spPr>
              <a:xfrm>
                <a:off x="6425600" y="903600"/>
                <a:ext cx="642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2669" extrusionOk="0">
                    <a:moveTo>
                      <a:pt x="34" y="0"/>
                    </a:moveTo>
                    <a:lnTo>
                      <a:pt x="0" y="167"/>
                    </a:lnTo>
                    <a:cubicBezTo>
                      <a:pt x="34" y="167"/>
                      <a:pt x="67" y="200"/>
                      <a:pt x="134" y="200"/>
                    </a:cubicBezTo>
                    <a:cubicBezTo>
                      <a:pt x="1268" y="434"/>
                      <a:pt x="2168" y="1334"/>
                      <a:pt x="2369" y="2502"/>
                    </a:cubicBezTo>
                    <a:cubicBezTo>
                      <a:pt x="2369" y="2535"/>
                      <a:pt x="2402" y="2602"/>
                      <a:pt x="2402" y="2669"/>
                    </a:cubicBezTo>
                    <a:lnTo>
                      <a:pt x="2569" y="2635"/>
                    </a:lnTo>
                    <a:cubicBezTo>
                      <a:pt x="2569" y="2602"/>
                      <a:pt x="2569" y="2569"/>
                      <a:pt x="2569" y="2535"/>
                    </a:cubicBezTo>
                    <a:cubicBezTo>
                      <a:pt x="2369" y="1234"/>
                      <a:pt x="1401" y="234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5"/>
              <p:cNvSpPr/>
              <p:nvPr/>
            </p:nvSpPr>
            <p:spPr>
              <a:xfrm>
                <a:off x="6667425" y="792675"/>
                <a:ext cx="5896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585" h="2236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2102"/>
                    </a:lnTo>
                    <a:lnTo>
                      <a:pt x="23384" y="1035"/>
                    </a:lnTo>
                    <a:lnTo>
                      <a:pt x="23384" y="2002"/>
                    </a:lnTo>
                    <a:lnTo>
                      <a:pt x="23384" y="2235"/>
                    </a:lnTo>
                    <a:lnTo>
                      <a:pt x="23584" y="2235"/>
                    </a:lnTo>
                    <a:lnTo>
                      <a:pt x="23584" y="2002"/>
                    </a:lnTo>
                    <a:lnTo>
                      <a:pt x="23584" y="834"/>
                    </a:lnTo>
                    <a:lnTo>
                      <a:pt x="13010" y="1301"/>
                    </a:lnTo>
                    <a:lnTo>
                      <a:pt x="13010" y="1435"/>
                    </a:lnTo>
                    <a:lnTo>
                      <a:pt x="12843" y="1435"/>
                    </a:lnTo>
                    <a:lnTo>
                      <a:pt x="12843" y="1335"/>
                    </a:lnTo>
                    <a:lnTo>
                      <a:pt x="168" y="1902"/>
                    </a:lnTo>
                    <a:lnTo>
                      <a:pt x="168" y="101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5"/>
              <p:cNvSpPr/>
              <p:nvPr/>
            </p:nvSpPr>
            <p:spPr>
              <a:xfrm>
                <a:off x="6988500" y="786000"/>
                <a:ext cx="42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702" extrusionOk="0">
                    <a:moveTo>
                      <a:pt x="0" y="1"/>
                    </a:moveTo>
                    <a:lnTo>
                      <a:pt x="0" y="101"/>
                    </a:lnTo>
                    <a:lnTo>
                      <a:pt x="0" y="1602"/>
                    </a:lnTo>
                    <a:lnTo>
                      <a:pt x="0" y="1702"/>
                    </a:lnTo>
                    <a:lnTo>
                      <a:pt x="167" y="1702"/>
                    </a:lnTo>
                    <a:lnTo>
                      <a:pt x="167" y="1568"/>
                    </a:lnTo>
                    <a:lnTo>
                      <a:pt x="167" y="101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5"/>
              <p:cNvSpPr/>
              <p:nvPr/>
            </p:nvSpPr>
            <p:spPr>
              <a:xfrm>
                <a:off x="5569975" y="792675"/>
                <a:ext cx="589625" cy="52575"/>
              </a:xfrm>
              <a:custGeom>
                <a:avLst/>
                <a:gdLst/>
                <a:ahLst/>
                <a:cxnLst/>
                <a:rect l="l" t="t" r="r" b="b"/>
                <a:pathLst>
                  <a:path w="23585" h="2103" extrusionOk="0">
                    <a:moveTo>
                      <a:pt x="23418" y="1"/>
                    </a:moveTo>
                    <a:lnTo>
                      <a:pt x="23418" y="101"/>
                    </a:lnTo>
                    <a:lnTo>
                      <a:pt x="23418" y="1902"/>
                    </a:lnTo>
                    <a:lnTo>
                      <a:pt x="10775" y="1335"/>
                    </a:lnTo>
                    <a:lnTo>
                      <a:pt x="10775" y="1435"/>
                    </a:lnTo>
                    <a:lnTo>
                      <a:pt x="10575" y="1435"/>
                    </a:lnTo>
                    <a:lnTo>
                      <a:pt x="10575" y="1301"/>
                    </a:lnTo>
                    <a:lnTo>
                      <a:pt x="101" y="834"/>
                    </a:lnTo>
                    <a:lnTo>
                      <a:pt x="1" y="834"/>
                    </a:lnTo>
                    <a:lnTo>
                      <a:pt x="1" y="2002"/>
                    </a:lnTo>
                    <a:lnTo>
                      <a:pt x="201" y="2002"/>
                    </a:lnTo>
                    <a:lnTo>
                      <a:pt x="201" y="1035"/>
                    </a:lnTo>
                    <a:lnTo>
                      <a:pt x="23484" y="2069"/>
                    </a:lnTo>
                    <a:lnTo>
                      <a:pt x="23584" y="2102"/>
                    </a:lnTo>
                    <a:lnTo>
                      <a:pt x="23584" y="101"/>
                    </a:lnTo>
                    <a:lnTo>
                      <a:pt x="2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5"/>
              <p:cNvSpPr/>
              <p:nvPr/>
            </p:nvSpPr>
            <p:spPr>
              <a:xfrm>
                <a:off x="5834325" y="786000"/>
                <a:ext cx="505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1568"/>
                    </a:lnTo>
                    <a:lnTo>
                      <a:pt x="1" y="1702"/>
                    </a:lnTo>
                    <a:lnTo>
                      <a:pt x="201" y="1702"/>
                    </a:lnTo>
                    <a:lnTo>
                      <a:pt x="201" y="1602"/>
                    </a:lnTo>
                    <a:lnTo>
                      <a:pt x="201" y="10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5"/>
              <p:cNvSpPr/>
              <p:nvPr/>
            </p:nvSpPr>
            <p:spPr>
              <a:xfrm>
                <a:off x="7826600" y="775175"/>
                <a:ext cx="53207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283" h="1135" extrusionOk="0">
                    <a:moveTo>
                      <a:pt x="20015" y="0"/>
                    </a:moveTo>
                    <a:lnTo>
                      <a:pt x="434" y="934"/>
                    </a:lnTo>
                    <a:lnTo>
                      <a:pt x="0" y="967"/>
                    </a:lnTo>
                    <a:lnTo>
                      <a:pt x="34" y="1134"/>
                    </a:lnTo>
                    <a:lnTo>
                      <a:pt x="367" y="1134"/>
                    </a:lnTo>
                    <a:lnTo>
                      <a:pt x="19981" y="200"/>
                    </a:lnTo>
                    <a:lnTo>
                      <a:pt x="20815" y="767"/>
                    </a:lnTo>
                    <a:lnTo>
                      <a:pt x="21049" y="934"/>
                    </a:lnTo>
                    <a:lnTo>
                      <a:pt x="21182" y="1034"/>
                    </a:lnTo>
                    <a:lnTo>
                      <a:pt x="21282" y="867"/>
                    </a:lnTo>
                    <a:lnTo>
                      <a:pt x="21049" y="701"/>
                    </a:lnTo>
                    <a:lnTo>
                      <a:pt x="200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5"/>
              <p:cNvSpPr/>
              <p:nvPr/>
            </p:nvSpPr>
            <p:spPr>
              <a:xfrm>
                <a:off x="4473375" y="778500"/>
                <a:ext cx="529550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21182" h="1002" extrusionOk="0">
                    <a:moveTo>
                      <a:pt x="1201" y="0"/>
                    </a:moveTo>
                    <a:lnTo>
                      <a:pt x="234" y="601"/>
                    </a:lnTo>
                    <a:lnTo>
                      <a:pt x="0" y="734"/>
                    </a:lnTo>
                    <a:lnTo>
                      <a:pt x="100" y="901"/>
                    </a:lnTo>
                    <a:lnTo>
                      <a:pt x="234" y="801"/>
                    </a:lnTo>
                    <a:lnTo>
                      <a:pt x="467" y="634"/>
                    </a:lnTo>
                    <a:lnTo>
                      <a:pt x="1234" y="167"/>
                    </a:lnTo>
                    <a:lnTo>
                      <a:pt x="20915" y="1001"/>
                    </a:lnTo>
                    <a:lnTo>
                      <a:pt x="21182" y="1001"/>
                    </a:lnTo>
                    <a:lnTo>
                      <a:pt x="21182" y="834"/>
                    </a:lnTo>
                    <a:lnTo>
                      <a:pt x="20815" y="801"/>
                    </a:lnTo>
                    <a:lnTo>
                      <a:pt x="12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5"/>
              <p:cNvSpPr/>
              <p:nvPr/>
            </p:nvSpPr>
            <p:spPr>
              <a:xfrm>
                <a:off x="6415575" y="474125"/>
                <a:ext cx="1700" cy="303575"/>
              </a:xfrm>
              <a:custGeom>
                <a:avLst/>
                <a:gdLst/>
                <a:ahLst/>
                <a:cxnLst/>
                <a:rect l="l" t="t" r="r" b="b"/>
                <a:pathLst>
                  <a:path w="68" h="12143" extrusionOk="0">
                    <a:moveTo>
                      <a:pt x="1" y="0"/>
                    </a:moveTo>
                    <a:lnTo>
                      <a:pt x="1" y="134"/>
                    </a:lnTo>
                    <a:lnTo>
                      <a:pt x="1" y="11942"/>
                    </a:lnTo>
                    <a:lnTo>
                      <a:pt x="1" y="12142"/>
                    </a:lnTo>
                    <a:lnTo>
                      <a:pt x="68" y="12142"/>
                    </a:lnTo>
                    <a:lnTo>
                      <a:pt x="68" y="11942"/>
                    </a:lnTo>
                    <a:lnTo>
                      <a:pt x="68" y="134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5"/>
              <p:cNvSpPr/>
              <p:nvPr/>
            </p:nvSpPr>
            <p:spPr>
              <a:xfrm>
                <a:off x="6414750" y="1203800"/>
                <a:ext cx="25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303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2136"/>
                    </a:lnTo>
                    <a:lnTo>
                      <a:pt x="1" y="2302"/>
                    </a:lnTo>
                    <a:lnTo>
                      <a:pt x="101" y="2302"/>
                    </a:lnTo>
                    <a:lnTo>
                      <a:pt x="101" y="2136"/>
                    </a:lnTo>
                    <a:lnTo>
                      <a:pt x="101" y="101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5"/>
              <p:cNvSpPr/>
              <p:nvPr/>
            </p:nvSpPr>
            <p:spPr>
              <a:xfrm>
                <a:off x="6210450" y="1017225"/>
                <a:ext cx="60050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126" extrusionOk="0">
                    <a:moveTo>
                      <a:pt x="958" y="0"/>
                    </a:moveTo>
                    <a:cubicBezTo>
                      <a:pt x="869" y="0"/>
                      <a:pt x="780" y="19"/>
                      <a:pt x="701" y="58"/>
                    </a:cubicBezTo>
                    <a:lnTo>
                      <a:pt x="100" y="425"/>
                    </a:lnTo>
                    <a:lnTo>
                      <a:pt x="0" y="492"/>
                    </a:lnTo>
                    <a:lnTo>
                      <a:pt x="33" y="559"/>
                    </a:lnTo>
                    <a:lnTo>
                      <a:pt x="100" y="525"/>
                    </a:lnTo>
                    <a:lnTo>
                      <a:pt x="734" y="158"/>
                    </a:lnTo>
                    <a:cubicBezTo>
                      <a:pt x="827" y="112"/>
                      <a:pt x="920" y="87"/>
                      <a:pt x="1009" y="87"/>
                    </a:cubicBezTo>
                    <a:cubicBezTo>
                      <a:pt x="1113" y="87"/>
                      <a:pt x="1212" y="120"/>
                      <a:pt x="1301" y="192"/>
                    </a:cubicBezTo>
                    <a:lnTo>
                      <a:pt x="2335" y="1126"/>
                    </a:lnTo>
                    <a:lnTo>
                      <a:pt x="2402" y="1059"/>
                    </a:lnTo>
                    <a:lnTo>
                      <a:pt x="1334" y="125"/>
                    </a:lnTo>
                    <a:cubicBezTo>
                      <a:pt x="1233" y="44"/>
                      <a:pt x="1096" y="0"/>
                      <a:pt x="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5"/>
              <p:cNvSpPr/>
              <p:nvPr/>
            </p:nvSpPr>
            <p:spPr>
              <a:xfrm>
                <a:off x="6561525" y="1017225"/>
                <a:ext cx="592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369" h="1126" extrusionOk="0">
                    <a:moveTo>
                      <a:pt x="1411" y="0"/>
                    </a:moveTo>
                    <a:cubicBezTo>
                      <a:pt x="1273" y="0"/>
                      <a:pt x="1136" y="44"/>
                      <a:pt x="1035" y="125"/>
                    </a:cubicBezTo>
                    <a:lnTo>
                      <a:pt x="0" y="1059"/>
                    </a:lnTo>
                    <a:lnTo>
                      <a:pt x="34" y="1126"/>
                    </a:lnTo>
                    <a:lnTo>
                      <a:pt x="67" y="1126"/>
                    </a:lnTo>
                    <a:lnTo>
                      <a:pt x="1101" y="192"/>
                    </a:lnTo>
                    <a:cubicBezTo>
                      <a:pt x="1173" y="120"/>
                      <a:pt x="1273" y="87"/>
                      <a:pt x="1376" y="87"/>
                    </a:cubicBezTo>
                    <a:cubicBezTo>
                      <a:pt x="1466" y="87"/>
                      <a:pt x="1558" y="112"/>
                      <a:pt x="1635" y="158"/>
                    </a:cubicBezTo>
                    <a:lnTo>
                      <a:pt x="2269" y="525"/>
                    </a:lnTo>
                    <a:lnTo>
                      <a:pt x="2335" y="559"/>
                    </a:lnTo>
                    <a:lnTo>
                      <a:pt x="2369" y="459"/>
                    </a:lnTo>
                    <a:lnTo>
                      <a:pt x="2269" y="425"/>
                    </a:lnTo>
                    <a:lnTo>
                      <a:pt x="1668" y="58"/>
                    </a:lnTo>
                    <a:cubicBezTo>
                      <a:pt x="1589" y="19"/>
                      <a:pt x="1500" y="0"/>
                      <a:pt x="14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5"/>
              <p:cNvSpPr/>
              <p:nvPr/>
            </p:nvSpPr>
            <p:spPr>
              <a:xfrm>
                <a:off x="7173625" y="852725"/>
                <a:ext cx="100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501" extrusionOk="0">
                    <a:moveTo>
                      <a:pt x="1" y="0"/>
                    </a:moveTo>
                    <a:cubicBezTo>
                      <a:pt x="1" y="34"/>
                      <a:pt x="1" y="67"/>
                      <a:pt x="1" y="100"/>
                    </a:cubicBezTo>
                    <a:cubicBezTo>
                      <a:pt x="67" y="334"/>
                      <a:pt x="267" y="501"/>
                      <a:pt x="534" y="501"/>
                    </a:cubicBezTo>
                    <a:lnTo>
                      <a:pt x="4037" y="501"/>
                    </a:lnTo>
                    <a:lnTo>
                      <a:pt x="4037" y="467"/>
                    </a:lnTo>
                    <a:lnTo>
                      <a:pt x="4037" y="334"/>
                    </a:lnTo>
                    <a:lnTo>
                      <a:pt x="534" y="334"/>
                    </a:lnTo>
                    <a:cubicBezTo>
                      <a:pt x="368" y="334"/>
                      <a:pt x="234" y="234"/>
                      <a:pt x="201" y="100"/>
                    </a:cubicBezTo>
                    <a:cubicBezTo>
                      <a:pt x="201" y="67"/>
                      <a:pt x="167" y="34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5"/>
              <p:cNvSpPr/>
              <p:nvPr/>
            </p:nvSpPr>
            <p:spPr>
              <a:xfrm>
                <a:off x="5559150" y="852725"/>
                <a:ext cx="1009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534" extrusionOk="0">
                    <a:moveTo>
                      <a:pt x="3870" y="0"/>
                    </a:moveTo>
                    <a:cubicBezTo>
                      <a:pt x="3870" y="34"/>
                      <a:pt x="3870" y="67"/>
                      <a:pt x="3836" y="100"/>
                    </a:cubicBezTo>
                    <a:cubicBezTo>
                      <a:pt x="3803" y="234"/>
                      <a:pt x="3669" y="334"/>
                      <a:pt x="3536" y="334"/>
                    </a:cubicBezTo>
                    <a:lnTo>
                      <a:pt x="0" y="334"/>
                    </a:lnTo>
                    <a:lnTo>
                      <a:pt x="0" y="501"/>
                    </a:lnTo>
                    <a:lnTo>
                      <a:pt x="100" y="501"/>
                    </a:lnTo>
                    <a:lnTo>
                      <a:pt x="100" y="534"/>
                    </a:lnTo>
                    <a:lnTo>
                      <a:pt x="3503" y="534"/>
                    </a:lnTo>
                    <a:lnTo>
                      <a:pt x="3503" y="501"/>
                    </a:lnTo>
                    <a:cubicBezTo>
                      <a:pt x="3769" y="501"/>
                      <a:pt x="3970" y="334"/>
                      <a:pt x="4036" y="100"/>
                    </a:cubicBezTo>
                    <a:cubicBezTo>
                      <a:pt x="4036" y="67"/>
                      <a:pt x="4036" y="34"/>
                      <a:pt x="4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5"/>
              <p:cNvSpPr/>
              <p:nvPr/>
            </p:nvSpPr>
            <p:spPr>
              <a:xfrm>
                <a:off x="6373900" y="1521525"/>
                <a:ext cx="8507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702" extrusionOk="0">
                    <a:moveTo>
                      <a:pt x="767" y="1"/>
                    </a:moveTo>
                    <a:lnTo>
                      <a:pt x="200" y="1202"/>
                    </a:lnTo>
                    <a:lnTo>
                      <a:pt x="0" y="1569"/>
                    </a:lnTo>
                    <a:lnTo>
                      <a:pt x="167" y="1635"/>
                    </a:lnTo>
                    <a:lnTo>
                      <a:pt x="234" y="1468"/>
                    </a:lnTo>
                    <a:lnTo>
                      <a:pt x="867" y="201"/>
                    </a:lnTo>
                    <a:lnTo>
                      <a:pt x="2535" y="201"/>
                    </a:lnTo>
                    <a:lnTo>
                      <a:pt x="3136" y="1468"/>
                    </a:lnTo>
                    <a:lnTo>
                      <a:pt x="3236" y="1702"/>
                    </a:lnTo>
                    <a:lnTo>
                      <a:pt x="3403" y="1635"/>
                    </a:lnTo>
                    <a:lnTo>
                      <a:pt x="3169" y="1135"/>
                    </a:lnTo>
                    <a:lnTo>
                      <a:pt x="2669" y="1"/>
                    </a:lnTo>
                    <a:lnTo>
                      <a:pt x="1801" y="1"/>
                    </a:lnTo>
                    <a:lnTo>
                      <a:pt x="1801" y="101"/>
                    </a:lnTo>
                    <a:lnTo>
                      <a:pt x="1635" y="101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5"/>
              <p:cNvSpPr/>
              <p:nvPr/>
            </p:nvSpPr>
            <p:spPr>
              <a:xfrm>
                <a:off x="6414750" y="1432300"/>
                <a:ext cx="4200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3670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3570"/>
                    </a:lnTo>
                    <a:lnTo>
                      <a:pt x="1" y="3670"/>
                    </a:lnTo>
                    <a:lnTo>
                      <a:pt x="167" y="3670"/>
                    </a:lnTo>
                    <a:lnTo>
                      <a:pt x="167" y="3570"/>
                    </a:lnTo>
                    <a:lnTo>
                      <a:pt x="167" y="134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5"/>
              <p:cNvSpPr/>
              <p:nvPr/>
            </p:nvSpPr>
            <p:spPr>
              <a:xfrm>
                <a:off x="6824200" y="1453975"/>
                <a:ext cx="8510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703" extrusionOk="0">
                    <a:moveTo>
                      <a:pt x="768" y="1"/>
                    </a:moveTo>
                    <a:lnTo>
                      <a:pt x="201" y="1202"/>
                    </a:lnTo>
                    <a:lnTo>
                      <a:pt x="1" y="1569"/>
                    </a:lnTo>
                    <a:lnTo>
                      <a:pt x="168" y="1635"/>
                    </a:lnTo>
                    <a:lnTo>
                      <a:pt x="234" y="1535"/>
                    </a:lnTo>
                    <a:lnTo>
                      <a:pt x="868" y="201"/>
                    </a:lnTo>
                    <a:lnTo>
                      <a:pt x="2536" y="201"/>
                    </a:lnTo>
                    <a:lnTo>
                      <a:pt x="3137" y="1535"/>
                    </a:lnTo>
                    <a:lnTo>
                      <a:pt x="3237" y="1702"/>
                    </a:lnTo>
                    <a:lnTo>
                      <a:pt x="3403" y="1635"/>
                    </a:lnTo>
                    <a:lnTo>
                      <a:pt x="3170" y="1168"/>
                    </a:lnTo>
                    <a:lnTo>
                      <a:pt x="2670" y="1"/>
                    </a:lnTo>
                    <a:lnTo>
                      <a:pt x="1836" y="1"/>
                    </a:lnTo>
                    <a:lnTo>
                      <a:pt x="1836" y="68"/>
                    </a:lnTo>
                    <a:lnTo>
                      <a:pt x="1635" y="68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5"/>
              <p:cNvSpPr/>
              <p:nvPr/>
            </p:nvSpPr>
            <p:spPr>
              <a:xfrm>
                <a:off x="6865075" y="1363925"/>
                <a:ext cx="5025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670" extrusionOk="0">
                    <a:moveTo>
                      <a:pt x="0" y="0"/>
                    </a:moveTo>
                    <a:lnTo>
                      <a:pt x="0" y="200"/>
                    </a:lnTo>
                    <a:lnTo>
                      <a:pt x="0" y="3603"/>
                    </a:lnTo>
                    <a:lnTo>
                      <a:pt x="0" y="3670"/>
                    </a:lnTo>
                    <a:lnTo>
                      <a:pt x="201" y="3670"/>
                    </a:lnTo>
                    <a:lnTo>
                      <a:pt x="201" y="3603"/>
                    </a:lnTo>
                    <a:lnTo>
                      <a:pt x="201" y="200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5"/>
              <p:cNvSpPr/>
              <p:nvPr/>
            </p:nvSpPr>
            <p:spPr>
              <a:xfrm>
                <a:off x="5922725" y="1453975"/>
                <a:ext cx="8425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1703" extrusionOk="0">
                    <a:moveTo>
                      <a:pt x="768" y="1"/>
                    </a:moveTo>
                    <a:lnTo>
                      <a:pt x="201" y="1135"/>
                    </a:lnTo>
                    <a:lnTo>
                      <a:pt x="1" y="1569"/>
                    </a:lnTo>
                    <a:lnTo>
                      <a:pt x="168" y="1635"/>
                    </a:lnTo>
                    <a:lnTo>
                      <a:pt x="234" y="1502"/>
                    </a:lnTo>
                    <a:lnTo>
                      <a:pt x="868" y="201"/>
                    </a:lnTo>
                    <a:lnTo>
                      <a:pt x="2536" y="201"/>
                    </a:lnTo>
                    <a:lnTo>
                      <a:pt x="3136" y="1535"/>
                    </a:lnTo>
                    <a:lnTo>
                      <a:pt x="3237" y="1702"/>
                    </a:lnTo>
                    <a:lnTo>
                      <a:pt x="3370" y="1635"/>
                    </a:lnTo>
                    <a:lnTo>
                      <a:pt x="3203" y="1202"/>
                    </a:lnTo>
                    <a:lnTo>
                      <a:pt x="2669" y="1"/>
                    </a:lnTo>
                    <a:lnTo>
                      <a:pt x="1802" y="1"/>
                    </a:lnTo>
                    <a:lnTo>
                      <a:pt x="1802" y="68"/>
                    </a:lnTo>
                    <a:lnTo>
                      <a:pt x="1635" y="68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5"/>
              <p:cNvSpPr/>
              <p:nvPr/>
            </p:nvSpPr>
            <p:spPr>
              <a:xfrm>
                <a:off x="5963600" y="1363925"/>
                <a:ext cx="4200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3670" extrusionOk="0">
                    <a:moveTo>
                      <a:pt x="0" y="0"/>
                    </a:moveTo>
                    <a:lnTo>
                      <a:pt x="0" y="200"/>
                    </a:lnTo>
                    <a:lnTo>
                      <a:pt x="0" y="3603"/>
                    </a:lnTo>
                    <a:lnTo>
                      <a:pt x="0" y="3670"/>
                    </a:lnTo>
                    <a:lnTo>
                      <a:pt x="167" y="3670"/>
                    </a:lnTo>
                    <a:lnTo>
                      <a:pt x="167" y="3603"/>
                    </a:lnTo>
                    <a:lnTo>
                      <a:pt x="167" y="200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5"/>
              <p:cNvSpPr/>
              <p:nvPr/>
            </p:nvSpPr>
            <p:spPr>
              <a:xfrm>
                <a:off x="6025300" y="1287200"/>
                <a:ext cx="26187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6772" extrusionOk="0">
                    <a:moveTo>
                      <a:pt x="10442" y="0"/>
                    </a:moveTo>
                    <a:lnTo>
                      <a:pt x="10308" y="67"/>
                    </a:lnTo>
                    <a:lnTo>
                      <a:pt x="34" y="6305"/>
                    </a:lnTo>
                    <a:lnTo>
                      <a:pt x="1" y="6305"/>
                    </a:lnTo>
                    <a:lnTo>
                      <a:pt x="1" y="6605"/>
                    </a:lnTo>
                    <a:lnTo>
                      <a:pt x="1" y="6772"/>
                    </a:lnTo>
                    <a:lnTo>
                      <a:pt x="101" y="6772"/>
                    </a:lnTo>
                    <a:lnTo>
                      <a:pt x="101" y="6538"/>
                    </a:lnTo>
                    <a:lnTo>
                      <a:pt x="101" y="6372"/>
                    </a:lnTo>
                    <a:lnTo>
                      <a:pt x="10408" y="100"/>
                    </a:lnTo>
                    <a:lnTo>
                      <a:pt x="10475" y="67"/>
                    </a:lnTo>
                    <a:lnTo>
                      <a:pt x="104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5"/>
              <p:cNvSpPr/>
              <p:nvPr/>
            </p:nvSpPr>
            <p:spPr>
              <a:xfrm>
                <a:off x="6542350" y="1287200"/>
                <a:ext cx="264375" cy="171800"/>
              </a:xfrm>
              <a:custGeom>
                <a:avLst/>
                <a:gdLst/>
                <a:ahLst/>
                <a:cxnLst/>
                <a:rect l="l" t="t" r="r" b="b"/>
                <a:pathLst>
                  <a:path w="10575" h="6872" extrusionOk="0">
                    <a:moveTo>
                      <a:pt x="34" y="0"/>
                    </a:moveTo>
                    <a:lnTo>
                      <a:pt x="0" y="67"/>
                    </a:lnTo>
                    <a:lnTo>
                      <a:pt x="134" y="167"/>
                    </a:lnTo>
                    <a:lnTo>
                      <a:pt x="10474" y="6372"/>
                    </a:lnTo>
                    <a:lnTo>
                      <a:pt x="10474" y="6572"/>
                    </a:lnTo>
                    <a:lnTo>
                      <a:pt x="10474" y="6872"/>
                    </a:lnTo>
                    <a:lnTo>
                      <a:pt x="10574" y="6872"/>
                    </a:lnTo>
                    <a:lnTo>
                      <a:pt x="10574" y="6605"/>
                    </a:lnTo>
                    <a:lnTo>
                      <a:pt x="10574" y="6305"/>
                    </a:lnTo>
                    <a:lnTo>
                      <a:pt x="200" y="100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5"/>
              <p:cNvSpPr/>
              <p:nvPr/>
            </p:nvSpPr>
            <p:spPr>
              <a:xfrm flipH="1">
                <a:off x="8351975" y="750975"/>
                <a:ext cx="8675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03" extrusionOk="0">
                    <a:moveTo>
                      <a:pt x="3103" y="401"/>
                    </a:moveTo>
                    <a:lnTo>
                      <a:pt x="3103" y="1769"/>
                    </a:lnTo>
                    <a:lnTo>
                      <a:pt x="1235" y="2202"/>
                    </a:lnTo>
                    <a:cubicBezTo>
                      <a:pt x="1168" y="2236"/>
                      <a:pt x="1135" y="2236"/>
                      <a:pt x="1068" y="2236"/>
                    </a:cubicBezTo>
                    <a:cubicBezTo>
                      <a:pt x="668" y="2236"/>
                      <a:pt x="367" y="1935"/>
                      <a:pt x="367" y="1535"/>
                    </a:cubicBezTo>
                    <a:cubicBezTo>
                      <a:pt x="367" y="1202"/>
                      <a:pt x="601" y="935"/>
                      <a:pt x="934" y="868"/>
                    </a:cubicBezTo>
                    <a:lnTo>
                      <a:pt x="3103" y="401"/>
                    </a:lnTo>
                    <a:close/>
                    <a:moveTo>
                      <a:pt x="3203" y="1"/>
                    </a:moveTo>
                    <a:lnTo>
                      <a:pt x="868" y="501"/>
                    </a:lnTo>
                    <a:cubicBezTo>
                      <a:pt x="367" y="601"/>
                      <a:pt x="0" y="1035"/>
                      <a:pt x="0" y="1535"/>
                    </a:cubicBezTo>
                    <a:cubicBezTo>
                      <a:pt x="0" y="2136"/>
                      <a:pt x="501" y="2603"/>
                      <a:pt x="1068" y="2603"/>
                    </a:cubicBezTo>
                    <a:cubicBezTo>
                      <a:pt x="1135" y="2603"/>
                      <a:pt x="1235" y="2603"/>
                      <a:pt x="1335" y="2569"/>
                    </a:cubicBezTo>
                    <a:lnTo>
                      <a:pt x="3303" y="2102"/>
                    </a:lnTo>
                    <a:lnTo>
                      <a:pt x="3336" y="2102"/>
                    </a:lnTo>
                    <a:cubicBezTo>
                      <a:pt x="3403" y="2069"/>
                      <a:pt x="3470" y="2002"/>
                      <a:pt x="3470" y="1902"/>
                    </a:cubicBezTo>
                    <a:lnTo>
                      <a:pt x="3470" y="1902"/>
                    </a:lnTo>
                    <a:lnTo>
                      <a:pt x="3336" y="2002"/>
                    </a:lnTo>
                    <a:lnTo>
                      <a:pt x="3236" y="1835"/>
                    </a:lnTo>
                    <a:lnTo>
                      <a:pt x="3470" y="1702"/>
                    </a:lnTo>
                    <a:lnTo>
                      <a:pt x="3470" y="368"/>
                    </a:lnTo>
                    <a:lnTo>
                      <a:pt x="3470" y="167"/>
                    </a:lnTo>
                    <a:cubicBezTo>
                      <a:pt x="3470" y="101"/>
                      <a:pt x="3436" y="67"/>
                      <a:pt x="3403" y="34"/>
                    </a:cubicBezTo>
                    <a:cubicBezTo>
                      <a:pt x="3370" y="1"/>
                      <a:pt x="3303" y="1"/>
                      <a:pt x="3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9" name="Google Shape;1609;p35"/>
            <p:cNvSpPr/>
            <p:nvPr/>
          </p:nvSpPr>
          <p:spPr>
            <a:xfrm rot="1907142">
              <a:off x="580614" y="1128627"/>
              <a:ext cx="265404" cy="229438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610" name="Google Shape;1610;p35"/>
            <p:cNvSpPr/>
            <p:nvPr/>
          </p:nvSpPr>
          <p:spPr>
            <a:xfrm rot="-1439326">
              <a:off x="580644" y="3785312"/>
              <a:ext cx="265645" cy="229519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2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543300" y="516150"/>
            <a:ext cx="8057400" cy="4111200"/>
          </a:xfrm>
          <a:prstGeom prst="snip1Rect">
            <a:avLst>
              <a:gd name="adj" fmla="val 16667"/>
            </a:avLst>
          </a:prstGeom>
          <a:solidFill>
            <a:srgbClr val="031538">
              <a:alpha val="7006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018275" y="2438438"/>
            <a:ext cx="4093200" cy="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1018275" y="1164988"/>
            <a:ext cx="1248300" cy="917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018275" y="3301388"/>
            <a:ext cx="33087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" name="Google Shape;22;p4"/>
          <p:cNvGrpSpPr/>
          <p:nvPr/>
        </p:nvGrpSpPr>
        <p:grpSpPr>
          <a:xfrm>
            <a:off x="8637063" y="4031376"/>
            <a:ext cx="320100" cy="324300"/>
            <a:chOff x="789875" y="1003975"/>
            <a:chExt cx="320100" cy="324300"/>
          </a:xfrm>
        </p:grpSpPr>
        <p:cxnSp>
          <p:nvCxnSpPr>
            <p:cNvPr id="23" name="Google Shape;23;p4"/>
            <p:cNvCxnSpPr/>
            <p:nvPr/>
          </p:nvCxnSpPr>
          <p:spPr>
            <a:xfrm>
              <a:off x="949925" y="1003975"/>
              <a:ext cx="0" cy="324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4"/>
            <p:cNvCxnSpPr/>
            <p:nvPr/>
          </p:nvCxnSpPr>
          <p:spPr>
            <a:xfrm>
              <a:off x="789875" y="1166125"/>
              <a:ext cx="320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2"/>
          </p:nvPr>
        </p:nvSpPr>
        <p:spPr>
          <a:xfrm>
            <a:off x="1287363" y="2675236"/>
            <a:ext cx="29598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1287363" y="3126923"/>
            <a:ext cx="29598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3"/>
          </p:nvPr>
        </p:nvSpPr>
        <p:spPr>
          <a:xfrm>
            <a:off x="4896828" y="2675236"/>
            <a:ext cx="29598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896828" y="3126923"/>
            <a:ext cx="29598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" name="Google Shape;31;p5"/>
          <p:cNvGrpSpPr/>
          <p:nvPr/>
        </p:nvGrpSpPr>
        <p:grpSpPr>
          <a:xfrm>
            <a:off x="-2258903" y="-1080883"/>
            <a:ext cx="12771800" cy="5964552"/>
            <a:chOff x="-2258903" y="-1080883"/>
            <a:chExt cx="12771800" cy="5964552"/>
          </a:xfrm>
        </p:grpSpPr>
        <p:grpSp>
          <p:nvGrpSpPr>
            <p:cNvPr id="32" name="Google Shape;32;p5"/>
            <p:cNvGrpSpPr/>
            <p:nvPr/>
          </p:nvGrpSpPr>
          <p:grpSpPr>
            <a:xfrm>
              <a:off x="-2258903" y="-1080883"/>
              <a:ext cx="12771800" cy="2188866"/>
              <a:chOff x="-2258903" y="-1080883"/>
              <a:chExt cx="12771800" cy="2188866"/>
            </a:xfrm>
          </p:grpSpPr>
          <p:grpSp>
            <p:nvGrpSpPr>
              <p:cNvPr id="33" name="Google Shape;33;p5"/>
              <p:cNvGrpSpPr/>
              <p:nvPr/>
            </p:nvGrpSpPr>
            <p:grpSpPr>
              <a:xfrm rot="-568669">
                <a:off x="-2157718" y="-765207"/>
                <a:ext cx="3963259" cy="1557515"/>
                <a:chOff x="-186625" y="2044925"/>
                <a:chExt cx="3258175" cy="1280425"/>
              </a:xfrm>
            </p:grpSpPr>
            <p:sp>
              <p:nvSpPr>
                <p:cNvPr id="34" name="Google Shape;34;p5"/>
                <p:cNvSpPr/>
                <p:nvPr/>
              </p:nvSpPr>
              <p:spPr>
                <a:xfrm>
                  <a:off x="737375" y="2713650"/>
                  <a:ext cx="230175" cy="30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7" h="12326" extrusionOk="0">
                      <a:moveTo>
                        <a:pt x="4774" y="301"/>
                      </a:moveTo>
                      <a:cubicBezTo>
                        <a:pt x="5916" y="301"/>
                        <a:pt x="7063" y="789"/>
                        <a:pt x="7739" y="1651"/>
                      </a:cubicBezTo>
                      <a:cubicBezTo>
                        <a:pt x="8740" y="2952"/>
                        <a:pt x="8740" y="4520"/>
                        <a:pt x="8706" y="5621"/>
                      </a:cubicBezTo>
                      <a:cubicBezTo>
                        <a:pt x="8706" y="5887"/>
                        <a:pt x="8706" y="6154"/>
                        <a:pt x="8740" y="6354"/>
                      </a:cubicBezTo>
                      <a:cubicBezTo>
                        <a:pt x="8906" y="9824"/>
                        <a:pt x="7138" y="11825"/>
                        <a:pt x="5337" y="11992"/>
                      </a:cubicBezTo>
                      <a:cubicBezTo>
                        <a:pt x="5229" y="12006"/>
                        <a:pt x="5118" y="12013"/>
                        <a:pt x="5005" y="12013"/>
                      </a:cubicBezTo>
                      <a:cubicBezTo>
                        <a:pt x="3494" y="12013"/>
                        <a:pt x="1691" y="10723"/>
                        <a:pt x="1101" y="7122"/>
                      </a:cubicBezTo>
                      <a:cubicBezTo>
                        <a:pt x="567" y="3819"/>
                        <a:pt x="1401" y="1451"/>
                        <a:pt x="3336" y="584"/>
                      </a:cubicBezTo>
                      <a:cubicBezTo>
                        <a:pt x="3789" y="392"/>
                        <a:pt x="4281" y="301"/>
                        <a:pt x="4774" y="301"/>
                      </a:cubicBezTo>
                      <a:close/>
                      <a:moveTo>
                        <a:pt x="4790" y="1"/>
                      </a:moveTo>
                      <a:cubicBezTo>
                        <a:pt x="4246" y="1"/>
                        <a:pt x="3702" y="102"/>
                        <a:pt x="3202" y="317"/>
                      </a:cubicBezTo>
                      <a:cubicBezTo>
                        <a:pt x="2235" y="750"/>
                        <a:pt x="0" y="2251"/>
                        <a:pt x="801" y="7155"/>
                      </a:cubicBezTo>
                      <a:cubicBezTo>
                        <a:pt x="1401" y="11024"/>
                        <a:pt x="3402" y="12325"/>
                        <a:pt x="5037" y="12325"/>
                      </a:cubicBezTo>
                      <a:lnTo>
                        <a:pt x="5371" y="12325"/>
                      </a:lnTo>
                      <a:cubicBezTo>
                        <a:pt x="7305" y="12125"/>
                        <a:pt x="9207" y="9990"/>
                        <a:pt x="9040" y="6354"/>
                      </a:cubicBezTo>
                      <a:cubicBezTo>
                        <a:pt x="9006" y="6154"/>
                        <a:pt x="9006" y="5887"/>
                        <a:pt x="9040" y="5654"/>
                      </a:cubicBezTo>
                      <a:cubicBezTo>
                        <a:pt x="9040" y="4486"/>
                        <a:pt x="9040" y="2852"/>
                        <a:pt x="7972" y="1451"/>
                      </a:cubicBezTo>
                      <a:cubicBezTo>
                        <a:pt x="7255" y="525"/>
                        <a:pt x="6023" y="1"/>
                        <a:pt x="47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5"/>
                <p:cNvSpPr/>
                <p:nvPr/>
              </p:nvSpPr>
              <p:spPr>
                <a:xfrm>
                  <a:off x="753200" y="2779700"/>
                  <a:ext cx="205175" cy="14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7" h="5614" extrusionOk="0">
                      <a:moveTo>
                        <a:pt x="7892" y="1"/>
                      </a:moveTo>
                      <a:cubicBezTo>
                        <a:pt x="7875" y="1"/>
                        <a:pt x="7858" y="4"/>
                        <a:pt x="7840" y="10"/>
                      </a:cubicBezTo>
                      <a:cubicBezTo>
                        <a:pt x="7773" y="10"/>
                        <a:pt x="7706" y="110"/>
                        <a:pt x="7740" y="177"/>
                      </a:cubicBezTo>
                      <a:cubicBezTo>
                        <a:pt x="7873" y="944"/>
                        <a:pt x="7740" y="1978"/>
                        <a:pt x="7406" y="2812"/>
                      </a:cubicBezTo>
                      <a:cubicBezTo>
                        <a:pt x="6730" y="4410"/>
                        <a:pt x="5516" y="5300"/>
                        <a:pt x="4104" y="5300"/>
                      </a:cubicBezTo>
                      <a:cubicBezTo>
                        <a:pt x="3983" y="5300"/>
                        <a:pt x="3860" y="5293"/>
                        <a:pt x="3737" y="5280"/>
                      </a:cubicBezTo>
                      <a:cubicBezTo>
                        <a:pt x="2036" y="5047"/>
                        <a:pt x="635" y="3612"/>
                        <a:pt x="334" y="1778"/>
                      </a:cubicBezTo>
                      <a:cubicBezTo>
                        <a:pt x="334" y="1678"/>
                        <a:pt x="234" y="1644"/>
                        <a:pt x="168" y="1644"/>
                      </a:cubicBezTo>
                      <a:cubicBezTo>
                        <a:pt x="68" y="1644"/>
                        <a:pt x="1" y="1744"/>
                        <a:pt x="34" y="1811"/>
                      </a:cubicBezTo>
                      <a:cubicBezTo>
                        <a:pt x="334" y="3813"/>
                        <a:pt x="1869" y="5347"/>
                        <a:pt x="3703" y="5580"/>
                      </a:cubicBezTo>
                      <a:cubicBezTo>
                        <a:pt x="3870" y="5614"/>
                        <a:pt x="4004" y="5614"/>
                        <a:pt x="4170" y="5614"/>
                      </a:cubicBezTo>
                      <a:cubicBezTo>
                        <a:pt x="5672" y="5614"/>
                        <a:pt x="6972" y="4646"/>
                        <a:pt x="7673" y="2945"/>
                      </a:cubicBezTo>
                      <a:cubicBezTo>
                        <a:pt x="8073" y="2045"/>
                        <a:pt x="8207" y="910"/>
                        <a:pt x="8040" y="110"/>
                      </a:cubicBezTo>
                      <a:cubicBezTo>
                        <a:pt x="8013" y="55"/>
                        <a:pt x="7963" y="1"/>
                        <a:pt x="78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5"/>
                <p:cNvSpPr/>
                <p:nvPr/>
              </p:nvSpPr>
              <p:spPr>
                <a:xfrm>
                  <a:off x="764050" y="2728825"/>
                  <a:ext cx="185150" cy="17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6" h="6882" extrusionOk="0">
                      <a:moveTo>
                        <a:pt x="3670" y="310"/>
                      </a:moveTo>
                      <a:cubicBezTo>
                        <a:pt x="5137" y="310"/>
                        <a:pt x="6138" y="911"/>
                        <a:pt x="6538" y="2011"/>
                      </a:cubicBezTo>
                      <a:cubicBezTo>
                        <a:pt x="7039" y="3346"/>
                        <a:pt x="6505" y="5147"/>
                        <a:pt x="5338" y="6048"/>
                      </a:cubicBezTo>
                      <a:cubicBezTo>
                        <a:pt x="4870" y="6410"/>
                        <a:pt x="4341" y="6587"/>
                        <a:pt x="3779" y="6587"/>
                      </a:cubicBezTo>
                      <a:cubicBezTo>
                        <a:pt x="3097" y="6587"/>
                        <a:pt x="2366" y="6326"/>
                        <a:pt x="1635" y="5814"/>
                      </a:cubicBezTo>
                      <a:cubicBezTo>
                        <a:pt x="534" y="4980"/>
                        <a:pt x="434" y="3646"/>
                        <a:pt x="701" y="2645"/>
                      </a:cubicBezTo>
                      <a:cubicBezTo>
                        <a:pt x="1101" y="1311"/>
                        <a:pt x="2102" y="410"/>
                        <a:pt x="3303" y="344"/>
                      </a:cubicBezTo>
                      <a:cubicBezTo>
                        <a:pt x="3436" y="344"/>
                        <a:pt x="3570" y="310"/>
                        <a:pt x="3670" y="310"/>
                      </a:cubicBezTo>
                      <a:close/>
                      <a:moveTo>
                        <a:pt x="3647" y="0"/>
                      </a:moveTo>
                      <a:cubicBezTo>
                        <a:pt x="3536" y="0"/>
                        <a:pt x="3421" y="3"/>
                        <a:pt x="3303" y="10"/>
                      </a:cubicBezTo>
                      <a:cubicBezTo>
                        <a:pt x="1969" y="110"/>
                        <a:pt x="834" y="1111"/>
                        <a:pt x="401" y="2578"/>
                      </a:cubicBezTo>
                      <a:cubicBezTo>
                        <a:pt x="0" y="3980"/>
                        <a:pt x="401" y="5314"/>
                        <a:pt x="1468" y="6048"/>
                      </a:cubicBezTo>
                      <a:cubicBezTo>
                        <a:pt x="2235" y="6615"/>
                        <a:pt x="3036" y="6882"/>
                        <a:pt x="3770" y="6882"/>
                      </a:cubicBezTo>
                      <a:cubicBezTo>
                        <a:pt x="4404" y="6882"/>
                        <a:pt x="5004" y="6681"/>
                        <a:pt x="5538" y="6281"/>
                      </a:cubicBezTo>
                      <a:cubicBezTo>
                        <a:pt x="6805" y="5314"/>
                        <a:pt x="7406" y="3379"/>
                        <a:pt x="6839" y="1911"/>
                      </a:cubicBezTo>
                      <a:cubicBezTo>
                        <a:pt x="6553" y="1182"/>
                        <a:pt x="5785" y="0"/>
                        <a:pt x="36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5"/>
                <p:cNvSpPr/>
                <p:nvPr/>
              </p:nvSpPr>
              <p:spPr>
                <a:xfrm>
                  <a:off x="827425" y="2808800"/>
                  <a:ext cx="61750" cy="5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70" h="2182" extrusionOk="0">
                      <a:moveTo>
                        <a:pt x="1368" y="314"/>
                      </a:moveTo>
                      <a:cubicBezTo>
                        <a:pt x="1702" y="380"/>
                        <a:pt x="1935" y="547"/>
                        <a:pt x="2035" y="814"/>
                      </a:cubicBezTo>
                      <a:cubicBezTo>
                        <a:pt x="2135" y="1081"/>
                        <a:pt x="2069" y="1381"/>
                        <a:pt x="1902" y="1614"/>
                      </a:cubicBezTo>
                      <a:cubicBezTo>
                        <a:pt x="1770" y="1773"/>
                        <a:pt x="1555" y="1869"/>
                        <a:pt x="1305" y="1869"/>
                      </a:cubicBezTo>
                      <a:cubicBezTo>
                        <a:pt x="1239" y="1869"/>
                        <a:pt x="1171" y="1862"/>
                        <a:pt x="1101" y="1848"/>
                      </a:cubicBezTo>
                      <a:cubicBezTo>
                        <a:pt x="468" y="1748"/>
                        <a:pt x="334" y="1348"/>
                        <a:pt x="368" y="1014"/>
                      </a:cubicBezTo>
                      <a:cubicBezTo>
                        <a:pt x="434" y="647"/>
                        <a:pt x="734" y="314"/>
                        <a:pt x="1235" y="314"/>
                      </a:cubicBezTo>
                      <a:close/>
                      <a:moveTo>
                        <a:pt x="1249" y="0"/>
                      </a:moveTo>
                      <a:cubicBezTo>
                        <a:pt x="612" y="0"/>
                        <a:pt x="159" y="463"/>
                        <a:pt x="67" y="981"/>
                      </a:cubicBezTo>
                      <a:cubicBezTo>
                        <a:pt x="1" y="1481"/>
                        <a:pt x="267" y="2048"/>
                        <a:pt x="1035" y="2182"/>
                      </a:cubicBezTo>
                      <a:lnTo>
                        <a:pt x="1302" y="2182"/>
                      </a:lnTo>
                      <a:cubicBezTo>
                        <a:pt x="1635" y="2182"/>
                        <a:pt x="1935" y="2048"/>
                        <a:pt x="2135" y="1815"/>
                      </a:cubicBezTo>
                      <a:cubicBezTo>
                        <a:pt x="2402" y="1514"/>
                        <a:pt x="2469" y="1081"/>
                        <a:pt x="2302" y="714"/>
                      </a:cubicBezTo>
                      <a:cubicBezTo>
                        <a:pt x="2169" y="347"/>
                        <a:pt x="1869" y="80"/>
                        <a:pt x="1435" y="13"/>
                      </a:cubicBezTo>
                      <a:cubicBezTo>
                        <a:pt x="1371" y="5"/>
                        <a:pt x="1309" y="0"/>
                        <a:pt x="124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38;p5"/>
                <p:cNvSpPr/>
                <p:nvPr/>
              </p:nvSpPr>
              <p:spPr>
                <a:xfrm>
                  <a:off x="824925" y="2733225"/>
                  <a:ext cx="30875" cy="8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" h="3370" extrusionOk="0">
                      <a:moveTo>
                        <a:pt x="167" y="1"/>
                      </a:moveTo>
                      <a:cubicBezTo>
                        <a:pt x="67" y="1"/>
                        <a:pt x="1" y="67"/>
                        <a:pt x="1" y="134"/>
                      </a:cubicBezTo>
                      <a:cubicBezTo>
                        <a:pt x="1" y="1035"/>
                        <a:pt x="468" y="2603"/>
                        <a:pt x="901" y="3303"/>
                      </a:cubicBezTo>
                      <a:cubicBezTo>
                        <a:pt x="935" y="3337"/>
                        <a:pt x="968" y="3370"/>
                        <a:pt x="1035" y="3370"/>
                      </a:cubicBezTo>
                      <a:cubicBezTo>
                        <a:pt x="1068" y="3370"/>
                        <a:pt x="1101" y="3370"/>
                        <a:pt x="1135" y="3337"/>
                      </a:cubicBezTo>
                      <a:cubicBezTo>
                        <a:pt x="1201" y="3303"/>
                        <a:pt x="1235" y="3203"/>
                        <a:pt x="1168" y="3136"/>
                      </a:cubicBezTo>
                      <a:cubicBezTo>
                        <a:pt x="768" y="2503"/>
                        <a:pt x="334" y="968"/>
                        <a:pt x="334" y="134"/>
                      </a:cubicBezTo>
                      <a:cubicBezTo>
                        <a:pt x="334" y="67"/>
                        <a:pt x="234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5"/>
                <p:cNvSpPr/>
                <p:nvPr/>
              </p:nvSpPr>
              <p:spPr>
                <a:xfrm>
                  <a:off x="856625" y="2730400"/>
                  <a:ext cx="20875" cy="8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3450" extrusionOk="0">
                      <a:moveTo>
                        <a:pt x="642" y="1"/>
                      </a:moveTo>
                      <a:cubicBezTo>
                        <a:pt x="585" y="1"/>
                        <a:pt x="525" y="32"/>
                        <a:pt x="500" y="80"/>
                      </a:cubicBezTo>
                      <a:cubicBezTo>
                        <a:pt x="267" y="748"/>
                        <a:pt x="0" y="2582"/>
                        <a:pt x="100" y="3316"/>
                      </a:cubicBezTo>
                      <a:cubicBezTo>
                        <a:pt x="100" y="3416"/>
                        <a:pt x="167" y="3450"/>
                        <a:pt x="234" y="3450"/>
                      </a:cubicBezTo>
                      <a:lnTo>
                        <a:pt x="267" y="3450"/>
                      </a:lnTo>
                      <a:cubicBezTo>
                        <a:pt x="334" y="3450"/>
                        <a:pt x="400" y="3349"/>
                        <a:pt x="400" y="3283"/>
                      </a:cubicBezTo>
                      <a:cubicBezTo>
                        <a:pt x="300" y="2582"/>
                        <a:pt x="567" y="814"/>
                        <a:pt x="801" y="214"/>
                      </a:cubicBezTo>
                      <a:cubicBezTo>
                        <a:pt x="834" y="114"/>
                        <a:pt x="767" y="14"/>
                        <a:pt x="701" y="14"/>
                      </a:cubicBezTo>
                      <a:cubicBezTo>
                        <a:pt x="683" y="5"/>
                        <a:pt x="662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5"/>
                <p:cNvSpPr/>
                <p:nvPr/>
              </p:nvSpPr>
              <p:spPr>
                <a:xfrm>
                  <a:off x="869125" y="2748850"/>
                  <a:ext cx="50050" cy="7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2" h="2879" extrusionOk="0">
                      <a:moveTo>
                        <a:pt x="1820" y="1"/>
                      </a:moveTo>
                      <a:cubicBezTo>
                        <a:pt x="1804" y="1"/>
                        <a:pt x="1787" y="3"/>
                        <a:pt x="1768" y="10"/>
                      </a:cubicBezTo>
                      <a:cubicBezTo>
                        <a:pt x="934" y="376"/>
                        <a:pt x="267" y="2011"/>
                        <a:pt x="34" y="2678"/>
                      </a:cubicBezTo>
                      <a:cubicBezTo>
                        <a:pt x="0" y="2778"/>
                        <a:pt x="34" y="2845"/>
                        <a:pt x="134" y="2878"/>
                      </a:cubicBezTo>
                      <a:lnTo>
                        <a:pt x="167" y="2878"/>
                      </a:lnTo>
                      <a:cubicBezTo>
                        <a:pt x="234" y="2878"/>
                        <a:pt x="301" y="2845"/>
                        <a:pt x="334" y="2778"/>
                      </a:cubicBezTo>
                      <a:cubicBezTo>
                        <a:pt x="501" y="2278"/>
                        <a:pt x="1135" y="643"/>
                        <a:pt x="1902" y="310"/>
                      </a:cubicBezTo>
                      <a:cubicBezTo>
                        <a:pt x="1969" y="276"/>
                        <a:pt x="2002" y="176"/>
                        <a:pt x="1969" y="110"/>
                      </a:cubicBezTo>
                      <a:cubicBezTo>
                        <a:pt x="1941" y="55"/>
                        <a:pt x="1892" y="1"/>
                        <a:pt x="182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5"/>
                <p:cNvSpPr/>
                <p:nvPr/>
              </p:nvSpPr>
              <p:spPr>
                <a:xfrm>
                  <a:off x="874950" y="2786600"/>
                  <a:ext cx="64250" cy="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0" h="1636" extrusionOk="0">
                      <a:moveTo>
                        <a:pt x="2369" y="1"/>
                      </a:moveTo>
                      <a:cubicBezTo>
                        <a:pt x="1602" y="134"/>
                        <a:pt x="568" y="634"/>
                        <a:pt x="68" y="1402"/>
                      </a:cubicBezTo>
                      <a:cubicBezTo>
                        <a:pt x="1" y="1468"/>
                        <a:pt x="34" y="1568"/>
                        <a:pt x="101" y="1602"/>
                      </a:cubicBezTo>
                      <a:cubicBezTo>
                        <a:pt x="134" y="1635"/>
                        <a:pt x="168" y="1635"/>
                        <a:pt x="201" y="1635"/>
                      </a:cubicBezTo>
                      <a:cubicBezTo>
                        <a:pt x="234" y="1635"/>
                        <a:pt x="301" y="1602"/>
                        <a:pt x="335" y="1568"/>
                      </a:cubicBezTo>
                      <a:cubicBezTo>
                        <a:pt x="768" y="901"/>
                        <a:pt x="1736" y="434"/>
                        <a:pt x="2436" y="334"/>
                      </a:cubicBezTo>
                      <a:cubicBezTo>
                        <a:pt x="2503" y="301"/>
                        <a:pt x="2569" y="234"/>
                        <a:pt x="2536" y="134"/>
                      </a:cubicBezTo>
                      <a:cubicBezTo>
                        <a:pt x="2536" y="67"/>
                        <a:pt x="2469" y="1"/>
                        <a:pt x="23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5"/>
                <p:cNvSpPr/>
                <p:nvPr/>
              </p:nvSpPr>
              <p:spPr>
                <a:xfrm>
                  <a:off x="878300" y="2826575"/>
                  <a:ext cx="55900" cy="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704" extrusionOk="0">
                      <a:moveTo>
                        <a:pt x="580" y="0"/>
                      </a:moveTo>
                      <a:cubicBezTo>
                        <a:pt x="406" y="0"/>
                        <a:pt x="250" y="13"/>
                        <a:pt x="134" y="36"/>
                      </a:cubicBezTo>
                      <a:cubicBezTo>
                        <a:pt x="67" y="70"/>
                        <a:pt x="0" y="136"/>
                        <a:pt x="34" y="236"/>
                      </a:cubicBezTo>
                      <a:cubicBezTo>
                        <a:pt x="34" y="291"/>
                        <a:pt x="100" y="345"/>
                        <a:pt x="161" y="345"/>
                      </a:cubicBezTo>
                      <a:cubicBezTo>
                        <a:pt x="175" y="345"/>
                        <a:pt x="188" y="342"/>
                        <a:pt x="201" y="336"/>
                      </a:cubicBezTo>
                      <a:cubicBezTo>
                        <a:pt x="295" y="316"/>
                        <a:pt x="416" y="307"/>
                        <a:pt x="550" y="307"/>
                      </a:cubicBezTo>
                      <a:cubicBezTo>
                        <a:pt x="1076" y="307"/>
                        <a:pt x="1802" y="450"/>
                        <a:pt x="1935" y="637"/>
                      </a:cubicBezTo>
                      <a:cubicBezTo>
                        <a:pt x="1968" y="703"/>
                        <a:pt x="2035" y="703"/>
                        <a:pt x="2069" y="703"/>
                      </a:cubicBezTo>
                      <a:cubicBezTo>
                        <a:pt x="2102" y="703"/>
                        <a:pt x="2135" y="703"/>
                        <a:pt x="2169" y="670"/>
                      </a:cubicBezTo>
                      <a:cubicBezTo>
                        <a:pt x="2235" y="637"/>
                        <a:pt x="2235" y="537"/>
                        <a:pt x="2202" y="470"/>
                      </a:cubicBezTo>
                      <a:cubicBezTo>
                        <a:pt x="1946" y="137"/>
                        <a:pt x="1159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5"/>
                <p:cNvSpPr/>
                <p:nvPr/>
              </p:nvSpPr>
              <p:spPr>
                <a:xfrm>
                  <a:off x="877475" y="2840575"/>
                  <a:ext cx="40050" cy="3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1378" extrusionOk="0">
                      <a:moveTo>
                        <a:pt x="179" y="1"/>
                      </a:moveTo>
                      <a:cubicBezTo>
                        <a:pt x="100" y="1"/>
                        <a:pt x="33" y="55"/>
                        <a:pt x="33" y="110"/>
                      </a:cubicBezTo>
                      <a:cubicBezTo>
                        <a:pt x="0" y="210"/>
                        <a:pt x="33" y="277"/>
                        <a:pt x="133" y="310"/>
                      </a:cubicBezTo>
                      <a:cubicBezTo>
                        <a:pt x="567" y="444"/>
                        <a:pt x="1001" y="810"/>
                        <a:pt x="1268" y="1277"/>
                      </a:cubicBezTo>
                      <a:cubicBezTo>
                        <a:pt x="1301" y="1344"/>
                        <a:pt x="1334" y="1378"/>
                        <a:pt x="1401" y="1378"/>
                      </a:cubicBezTo>
                      <a:cubicBezTo>
                        <a:pt x="1434" y="1378"/>
                        <a:pt x="1468" y="1378"/>
                        <a:pt x="1468" y="1344"/>
                      </a:cubicBezTo>
                      <a:cubicBezTo>
                        <a:pt x="1568" y="1311"/>
                        <a:pt x="1601" y="1211"/>
                        <a:pt x="1534" y="1144"/>
                      </a:cubicBezTo>
                      <a:cubicBezTo>
                        <a:pt x="1234" y="577"/>
                        <a:pt x="734" y="177"/>
                        <a:pt x="234" y="10"/>
                      </a:cubicBezTo>
                      <a:cubicBezTo>
                        <a:pt x="215" y="4"/>
                        <a:pt x="19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5"/>
                <p:cNvSpPr/>
                <p:nvPr/>
              </p:nvSpPr>
              <p:spPr>
                <a:xfrm>
                  <a:off x="869125" y="2851425"/>
                  <a:ext cx="20875" cy="4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745" extrusionOk="0">
                      <a:moveTo>
                        <a:pt x="186" y="1"/>
                      </a:moveTo>
                      <a:cubicBezTo>
                        <a:pt x="170" y="1"/>
                        <a:pt x="152" y="3"/>
                        <a:pt x="134" y="10"/>
                      </a:cubicBezTo>
                      <a:cubicBezTo>
                        <a:pt x="67" y="43"/>
                        <a:pt x="0" y="110"/>
                        <a:pt x="34" y="210"/>
                      </a:cubicBezTo>
                      <a:cubicBezTo>
                        <a:pt x="101" y="477"/>
                        <a:pt x="201" y="710"/>
                        <a:pt x="267" y="944"/>
                      </a:cubicBezTo>
                      <a:cubicBezTo>
                        <a:pt x="367" y="1177"/>
                        <a:pt x="467" y="1411"/>
                        <a:pt x="534" y="1644"/>
                      </a:cubicBezTo>
                      <a:cubicBezTo>
                        <a:pt x="534" y="1711"/>
                        <a:pt x="601" y="1744"/>
                        <a:pt x="668" y="1744"/>
                      </a:cubicBezTo>
                      <a:lnTo>
                        <a:pt x="701" y="1744"/>
                      </a:lnTo>
                      <a:cubicBezTo>
                        <a:pt x="801" y="1711"/>
                        <a:pt x="834" y="1644"/>
                        <a:pt x="834" y="1544"/>
                      </a:cubicBezTo>
                      <a:cubicBezTo>
                        <a:pt x="734" y="1310"/>
                        <a:pt x="668" y="1044"/>
                        <a:pt x="568" y="810"/>
                      </a:cubicBezTo>
                      <a:cubicBezTo>
                        <a:pt x="501" y="610"/>
                        <a:pt x="401" y="343"/>
                        <a:pt x="334" y="110"/>
                      </a:cubicBezTo>
                      <a:cubicBezTo>
                        <a:pt x="307" y="55"/>
                        <a:pt x="257" y="1"/>
                        <a:pt x="1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5"/>
                <p:cNvSpPr/>
                <p:nvPr/>
              </p:nvSpPr>
              <p:spPr>
                <a:xfrm>
                  <a:off x="853275" y="2855825"/>
                  <a:ext cx="10875" cy="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1802" extrusionOk="0">
                      <a:moveTo>
                        <a:pt x="268" y="0"/>
                      </a:moveTo>
                      <a:cubicBezTo>
                        <a:pt x="167" y="0"/>
                        <a:pt x="101" y="67"/>
                        <a:pt x="101" y="167"/>
                      </a:cubicBezTo>
                      <a:lnTo>
                        <a:pt x="101" y="401"/>
                      </a:lnTo>
                      <a:cubicBezTo>
                        <a:pt x="134" y="801"/>
                        <a:pt x="134" y="1235"/>
                        <a:pt x="34" y="1635"/>
                      </a:cubicBezTo>
                      <a:cubicBezTo>
                        <a:pt x="1" y="1702"/>
                        <a:pt x="67" y="1802"/>
                        <a:pt x="167" y="1802"/>
                      </a:cubicBezTo>
                      <a:lnTo>
                        <a:pt x="201" y="1802"/>
                      </a:lnTo>
                      <a:cubicBezTo>
                        <a:pt x="268" y="1802"/>
                        <a:pt x="334" y="1768"/>
                        <a:pt x="334" y="1702"/>
                      </a:cubicBezTo>
                      <a:cubicBezTo>
                        <a:pt x="434" y="1268"/>
                        <a:pt x="434" y="834"/>
                        <a:pt x="434" y="401"/>
                      </a:cubicBezTo>
                      <a:lnTo>
                        <a:pt x="434" y="167"/>
                      </a:lnTo>
                      <a:cubicBezTo>
                        <a:pt x="434" y="67"/>
                        <a:pt x="334" y="0"/>
                        <a:pt x="2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5"/>
                <p:cNvSpPr/>
                <p:nvPr/>
              </p:nvSpPr>
              <p:spPr>
                <a:xfrm>
                  <a:off x="824100" y="2853325"/>
                  <a:ext cx="26700" cy="4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1669" extrusionOk="0">
                      <a:moveTo>
                        <a:pt x="901" y="0"/>
                      </a:moveTo>
                      <a:cubicBezTo>
                        <a:pt x="801" y="0"/>
                        <a:pt x="734" y="34"/>
                        <a:pt x="734" y="134"/>
                      </a:cubicBezTo>
                      <a:cubicBezTo>
                        <a:pt x="701" y="767"/>
                        <a:pt x="567" y="1134"/>
                        <a:pt x="100" y="1368"/>
                      </a:cubicBezTo>
                      <a:cubicBezTo>
                        <a:pt x="34" y="1401"/>
                        <a:pt x="0" y="1501"/>
                        <a:pt x="34" y="1568"/>
                      </a:cubicBezTo>
                      <a:cubicBezTo>
                        <a:pt x="67" y="1635"/>
                        <a:pt x="134" y="1668"/>
                        <a:pt x="200" y="1668"/>
                      </a:cubicBezTo>
                      <a:lnTo>
                        <a:pt x="267" y="1668"/>
                      </a:lnTo>
                      <a:cubicBezTo>
                        <a:pt x="901" y="1335"/>
                        <a:pt x="1001" y="734"/>
                        <a:pt x="1034" y="167"/>
                      </a:cubicBezTo>
                      <a:cubicBezTo>
                        <a:pt x="1068" y="67"/>
                        <a:pt x="1001" y="0"/>
                        <a:pt x="9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5"/>
                <p:cNvSpPr/>
                <p:nvPr/>
              </p:nvSpPr>
              <p:spPr>
                <a:xfrm>
                  <a:off x="789900" y="2845725"/>
                  <a:ext cx="50900" cy="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" h="1172" extrusionOk="0">
                      <a:moveTo>
                        <a:pt x="1856" y="1"/>
                      </a:moveTo>
                      <a:cubicBezTo>
                        <a:pt x="1824" y="1"/>
                        <a:pt x="1794" y="12"/>
                        <a:pt x="1768" y="37"/>
                      </a:cubicBezTo>
                      <a:cubicBezTo>
                        <a:pt x="1046" y="685"/>
                        <a:pt x="640" y="849"/>
                        <a:pt x="425" y="849"/>
                      </a:cubicBezTo>
                      <a:cubicBezTo>
                        <a:pt x="352" y="849"/>
                        <a:pt x="301" y="830"/>
                        <a:pt x="267" y="805"/>
                      </a:cubicBezTo>
                      <a:cubicBezTo>
                        <a:pt x="241" y="796"/>
                        <a:pt x="214" y="791"/>
                        <a:pt x="188" y="791"/>
                      </a:cubicBezTo>
                      <a:cubicBezTo>
                        <a:pt x="119" y="791"/>
                        <a:pt x="58" y="822"/>
                        <a:pt x="34" y="871"/>
                      </a:cubicBezTo>
                      <a:cubicBezTo>
                        <a:pt x="1" y="971"/>
                        <a:pt x="34" y="1071"/>
                        <a:pt x="101" y="1105"/>
                      </a:cubicBezTo>
                      <a:cubicBezTo>
                        <a:pt x="201" y="1138"/>
                        <a:pt x="301" y="1172"/>
                        <a:pt x="401" y="1172"/>
                      </a:cubicBezTo>
                      <a:cubicBezTo>
                        <a:pt x="1001" y="1172"/>
                        <a:pt x="1702" y="504"/>
                        <a:pt x="1969" y="271"/>
                      </a:cubicBezTo>
                      <a:cubicBezTo>
                        <a:pt x="2035" y="204"/>
                        <a:pt x="2035" y="104"/>
                        <a:pt x="2002" y="71"/>
                      </a:cubicBezTo>
                      <a:cubicBezTo>
                        <a:pt x="1961" y="29"/>
                        <a:pt x="1907" y="1"/>
                        <a:pt x="1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5"/>
                <p:cNvSpPr/>
                <p:nvPr/>
              </p:nvSpPr>
              <p:spPr>
                <a:xfrm>
                  <a:off x="772400" y="2832975"/>
                  <a:ext cx="65050" cy="1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2" h="715" extrusionOk="0">
                      <a:moveTo>
                        <a:pt x="159" y="1"/>
                      </a:moveTo>
                      <a:cubicBezTo>
                        <a:pt x="138" y="1"/>
                        <a:pt x="118" y="5"/>
                        <a:pt x="100" y="14"/>
                      </a:cubicBezTo>
                      <a:cubicBezTo>
                        <a:pt x="0" y="47"/>
                        <a:pt x="0" y="147"/>
                        <a:pt x="33" y="247"/>
                      </a:cubicBezTo>
                      <a:cubicBezTo>
                        <a:pt x="234" y="581"/>
                        <a:pt x="667" y="714"/>
                        <a:pt x="1101" y="714"/>
                      </a:cubicBezTo>
                      <a:cubicBezTo>
                        <a:pt x="1635" y="714"/>
                        <a:pt x="2168" y="547"/>
                        <a:pt x="2468" y="414"/>
                      </a:cubicBezTo>
                      <a:cubicBezTo>
                        <a:pt x="2569" y="381"/>
                        <a:pt x="2602" y="281"/>
                        <a:pt x="2569" y="214"/>
                      </a:cubicBezTo>
                      <a:cubicBezTo>
                        <a:pt x="2541" y="159"/>
                        <a:pt x="2470" y="105"/>
                        <a:pt x="2408" y="105"/>
                      </a:cubicBezTo>
                      <a:cubicBezTo>
                        <a:pt x="2394" y="105"/>
                        <a:pt x="2381" y="108"/>
                        <a:pt x="2368" y="114"/>
                      </a:cubicBezTo>
                      <a:cubicBezTo>
                        <a:pt x="2037" y="261"/>
                        <a:pt x="1533" y="388"/>
                        <a:pt x="1097" y="388"/>
                      </a:cubicBezTo>
                      <a:cubicBezTo>
                        <a:pt x="743" y="388"/>
                        <a:pt x="435" y="304"/>
                        <a:pt x="300" y="80"/>
                      </a:cubicBezTo>
                      <a:cubicBezTo>
                        <a:pt x="276" y="32"/>
                        <a:pt x="216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5"/>
                <p:cNvSpPr/>
                <p:nvPr/>
              </p:nvSpPr>
              <p:spPr>
                <a:xfrm>
                  <a:off x="773225" y="2792125"/>
                  <a:ext cx="65900" cy="3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1581" extrusionOk="0">
                      <a:moveTo>
                        <a:pt x="169" y="1"/>
                      </a:moveTo>
                      <a:cubicBezTo>
                        <a:pt x="148" y="1"/>
                        <a:pt x="126" y="5"/>
                        <a:pt x="100" y="13"/>
                      </a:cubicBezTo>
                      <a:cubicBezTo>
                        <a:pt x="34" y="46"/>
                        <a:pt x="0" y="147"/>
                        <a:pt x="34" y="213"/>
                      </a:cubicBezTo>
                      <a:cubicBezTo>
                        <a:pt x="301" y="880"/>
                        <a:pt x="1001" y="1581"/>
                        <a:pt x="2102" y="1581"/>
                      </a:cubicBezTo>
                      <a:cubicBezTo>
                        <a:pt x="2235" y="1581"/>
                        <a:pt x="2369" y="1548"/>
                        <a:pt x="2502" y="1548"/>
                      </a:cubicBezTo>
                      <a:cubicBezTo>
                        <a:pt x="2602" y="1548"/>
                        <a:pt x="2636" y="1448"/>
                        <a:pt x="2636" y="1381"/>
                      </a:cubicBezTo>
                      <a:cubicBezTo>
                        <a:pt x="2608" y="1298"/>
                        <a:pt x="2558" y="1239"/>
                        <a:pt x="2504" y="1239"/>
                      </a:cubicBezTo>
                      <a:cubicBezTo>
                        <a:pt x="2492" y="1239"/>
                        <a:pt x="2481" y="1241"/>
                        <a:pt x="2469" y="1247"/>
                      </a:cubicBezTo>
                      <a:cubicBezTo>
                        <a:pt x="2367" y="1259"/>
                        <a:pt x="2268" y="1265"/>
                        <a:pt x="2172" y="1265"/>
                      </a:cubicBezTo>
                      <a:cubicBezTo>
                        <a:pt x="1177" y="1265"/>
                        <a:pt x="544" y="661"/>
                        <a:pt x="301" y="113"/>
                      </a:cubicBezTo>
                      <a:cubicBezTo>
                        <a:pt x="276" y="38"/>
                        <a:pt x="232" y="1"/>
                        <a:pt x="1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5"/>
                <p:cNvSpPr/>
                <p:nvPr/>
              </p:nvSpPr>
              <p:spPr>
                <a:xfrm>
                  <a:off x="789075" y="2756575"/>
                  <a:ext cx="57550" cy="6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2" h="2636" extrusionOk="0">
                      <a:moveTo>
                        <a:pt x="267" y="1"/>
                      </a:moveTo>
                      <a:cubicBezTo>
                        <a:pt x="200" y="1"/>
                        <a:pt x="134" y="67"/>
                        <a:pt x="100" y="134"/>
                      </a:cubicBezTo>
                      <a:cubicBezTo>
                        <a:pt x="0" y="1302"/>
                        <a:pt x="1301" y="2503"/>
                        <a:pt x="2102" y="2636"/>
                      </a:cubicBezTo>
                      <a:lnTo>
                        <a:pt x="2135" y="2636"/>
                      </a:lnTo>
                      <a:cubicBezTo>
                        <a:pt x="2202" y="2636"/>
                        <a:pt x="2268" y="2569"/>
                        <a:pt x="2268" y="2469"/>
                      </a:cubicBezTo>
                      <a:cubicBezTo>
                        <a:pt x="2302" y="2403"/>
                        <a:pt x="2235" y="2336"/>
                        <a:pt x="2135" y="2302"/>
                      </a:cubicBezTo>
                      <a:cubicBezTo>
                        <a:pt x="1535" y="2236"/>
                        <a:pt x="334" y="1168"/>
                        <a:pt x="434" y="168"/>
                      </a:cubicBezTo>
                      <a:cubicBezTo>
                        <a:pt x="434" y="101"/>
                        <a:pt x="367" y="1"/>
                        <a:pt x="2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5"/>
                <p:cNvSpPr/>
                <p:nvPr/>
              </p:nvSpPr>
              <p:spPr>
                <a:xfrm>
                  <a:off x="870800" y="2948900"/>
                  <a:ext cx="65900" cy="4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1982" extrusionOk="0">
                      <a:moveTo>
                        <a:pt x="2443" y="0"/>
                      </a:moveTo>
                      <a:cubicBezTo>
                        <a:pt x="2386" y="0"/>
                        <a:pt x="2326" y="31"/>
                        <a:pt x="2302" y="80"/>
                      </a:cubicBezTo>
                      <a:cubicBezTo>
                        <a:pt x="2002" y="981"/>
                        <a:pt x="1068" y="1648"/>
                        <a:pt x="134" y="1681"/>
                      </a:cubicBezTo>
                      <a:cubicBezTo>
                        <a:pt x="67" y="1681"/>
                        <a:pt x="0" y="1748"/>
                        <a:pt x="0" y="1848"/>
                      </a:cubicBezTo>
                      <a:cubicBezTo>
                        <a:pt x="0" y="1915"/>
                        <a:pt x="67" y="1981"/>
                        <a:pt x="134" y="1981"/>
                      </a:cubicBezTo>
                      <a:lnTo>
                        <a:pt x="167" y="1981"/>
                      </a:lnTo>
                      <a:cubicBezTo>
                        <a:pt x="1234" y="1948"/>
                        <a:pt x="2235" y="1214"/>
                        <a:pt x="2602" y="213"/>
                      </a:cubicBezTo>
                      <a:cubicBezTo>
                        <a:pt x="2635" y="113"/>
                        <a:pt x="2602" y="13"/>
                        <a:pt x="2502" y="13"/>
                      </a:cubicBezTo>
                      <a:cubicBezTo>
                        <a:pt x="2484" y="4"/>
                        <a:pt x="2464" y="0"/>
                        <a:pt x="244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5"/>
                <p:cNvSpPr/>
                <p:nvPr/>
              </p:nvSpPr>
              <p:spPr>
                <a:xfrm>
                  <a:off x="933325" y="2891450"/>
                  <a:ext cx="15050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1878" extrusionOk="0">
                      <a:moveTo>
                        <a:pt x="397" y="1"/>
                      </a:moveTo>
                      <a:cubicBezTo>
                        <a:pt x="336" y="1"/>
                        <a:pt x="268" y="61"/>
                        <a:pt x="268" y="143"/>
                      </a:cubicBezTo>
                      <a:cubicBezTo>
                        <a:pt x="234" y="677"/>
                        <a:pt x="134" y="1177"/>
                        <a:pt x="1" y="1678"/>
                      </a:cubicBezTo>
                      <a:cubicBezTo>
                        <a:pt x="1" y="1778"/>
                        <a:pt x="34" y="1878"/>
                        <a:pt x="134" y="1878"/>
                      </a:cubicBezTo>
                      <a:lnTo>
                        <a:pt x="168" y="1878"/>
                      </a:lnTo>
                      <a:cubicBezTo>
                        <a:pt x="234" y="1878"/>
                        <a:pt x="301" y="1844"/>
                        <a:pt x="301" y="1778"/>
                      </a:cubicBezTo>
                      <a:cubicBezTo>
                        <a:pt x="435" y="1244"/>
                        <a:pt x="535" y="710"/>
                        <a:pt x="568" y="176"/>
                      </a:cubicBezTo>
                      <a:cubicBezTo>
                        <a:pt x="601" y="76"/>
                        <a:pt x="535" y="10"/>
                        <a:pt x="435" y="10"/>
                      </a:cubicBezTo>
                      <a:cubicBezTo>
                        <a:pt x="423" y="4"/>
                        <a:pt x="410" y="1"/>
                        <a:pt x="3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5"/>
                <p:cNvSpPr/>
                <p:nvPr/>
              </p:nvSpPr>
              <p:spPr>
                <a:xfrm>
                  <a:off x="1898200" y="2713650"/>
                  <a:ext cx="230175" cy="30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7" h="12326" extrusionOk="0">
                      <a:moveTo>
                        <a:pt x="4774" y="301"/>
                      </a:moveTo>
                      <a:cubicBezTo>
                        <a:pt x="5916" y="301"/>
                        <a:pt x="7064" y="789"/>
                        <a:pt x="7739" y="1651"/>
                      </a:cubicBezTo>
                      <a:cubicBezTo>
                        <a:pt x="8740" y="2952"/>
                        <a:pt x="8706" y="4520"/>
                        <a:pt x="8706" y="5621"/>
                      </a:cubicBezTo>
                      <a:cubicBezTo>
                        <a:pt x="8706" y="5887"/>
                        <a:pt x="8706" y="6154"/>
                        <a:pt x="8706" y="6354"/>
                      </a:cubicBezTo>
                      <a:cubicBezTo>
                        <a:pt x="8873" y="9824"/>
                        <a:pt x="7139" y="11825"/>
                        <a:pt x="5304" y="11992"/>
                      </a:cubicBezTo>
                      <a:cubicBezTo>
                        <a:pt x="5198" y="12006"/>
                        <a:pt x="5089" y="12013"/>
                        <a:pt x="4979" y="12013"/>
                      </a:cubicBezTo>
                      <a:cubicBezTo>
                        <a:pt x="3494" y="12013"/>
                        <a:pt x="1691" y="10723"/>
                        <a:pt x="1101" y="7122"/>
                      </a:cubicBezTo>
                      <a:cubicBezTo>
                        <a:pt x="567" y="3819"/>
                        <a:pt x="1368" y="1451"/>
                        <a:pt x="3336" y="584"/>
                      </a:cubicBezTo>
                      <a:cubicBezTo>
                        <a:pt x="3789" y="392"/>
                        <a:pt x="4281" y="301"/>
                        <a:pt x="4774" y="301"/>
                      </a:cubicBezTo>
                      <a:close/>
                      <a:moveTo>
                        <a:pt x="4790" y="1"/>
                      </a:moveTo>
                      <a:cubicBezTo>
                        <a:pt x="4246" y="1"/>
                        <a:pt x="3703" y="102"/>
                        <a:pt x="3203" y="317"/>
                      </a:cubicBezTo>
                      <a:cubicBezTo>
                        <a:pt x="2202" y="750"/>
                        <a:pt x="0" y="2251"/>
                        <a:pt x="801" y="7155"/>
                      </a:cubicBezTo>
                      <a:cubicBezTo>
                        <a:pt x="1401" y="11024"/>
                        <a:pt x="3403" y="12325"/>
                        <a:pt x="5037" y="12325"/>
                      </a:cubicBezTo>
                      <a:lnTo>
                        <a:pt x="5371" y="12325"/>
                      </a:lnTo>
                      <a:cubicBezTo>
                        <a:pt x="7305" y="12125"/>
                        <a:pt x="9207" y="9990"/>
                        <a:pt x="9040" y="6354"/>
                      </a:cubicBezTo>
                      <a:cubicBezTo>
                        <a:pt x="9007" y="6154"/>
                        <a:pt x="9040" y="5921"/>
                        <a:pt x="9040" y="5654"/>
                      </a:cubicBezTo>
                      <a:cubicBezTo>
                        <a:pt x="9040" y="4486"/>
                        <a:pt x="9040" y="2852"/>
                        <a:pt x="7973" y="1451"/>
                      </a:cubicBezTo>
                      <a:cubicBezTo>
                        <a:pt x="7255" y="525"/>
                        <a:pt x="6023" y="1"/>
                        <a:pt x="479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5"/>
                <p:cNvSpPr/>
                <p:nvPr/>
              </p:nvSpPr>
              <p:spPr>
                <a:xfrm>
                  <a:off x="1914050" y="2779700"/>
                  <a:ext cx="205150" cy="14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6" h="5614" extrusionOk="0">
                      <a:moveTo>
                        <a:pt x="7912" y="1"/>
                      </a:moveTo>
                      <a:cubicBezTo>
                        <a:pt x="7898" y="1"/>
                        <a:pt x="7885" y="4"/>
                        <a:pt x="7872" y="10"/>
                      </a:cubicBezTo>
                      <a:cubicBezTo>
                        <a:pt x="7772" y="10"/>
                        <a:pt x="7706" y="110"/>
                        <a:pt x="7739" y="177"/>
                      </a:cubicBezTo>
                      <a:cubicBezTo>
                        <a:pt x="7906" y="944"/>
                        <a:pt x="7772" y="1978"/>
                        <a:pt x="7405" y="2812"/>
                      </a:cubicBezTo>
                      <a:cubicBezTo>
                        <a:pt x="6729" y="4410"/>
                        <a:pt x="5515" y="5300"/>
                        <a:pt x="4129" y="5300"/>
                      </a:cubicBezTo>
                      <a:cubicBezTo>
                        <a:pt x="4010" y="5300"/>
                        <a:pt x="3890" y="5293"/>
                        <a:pt x="3769" y="5280"/>
                      </a:cubicBezTo>
                      <a:cubicBezTo>
                        <a:pt x="2035" y="5047"/>
                        <a:pt x="634" y="3612"/>
                        <a:pt x="334" y="1778"/>
                      </a:cubicBezTo>
                      <a:cubicBezTo>
                        <a:pt x="334" y="1678"/>
                        <a:pt x="234" y="1644"/>
                        <a:pt x="167" y="1644"/>
                      </a:cubicBezTo>
                      <a:cubicBezTo>
                        <a:pt x="67" y="1644"/>
                        <a:pt x="0" y="1744"/>
                        <a:pt x="33" y="1811"/>
                      </a:cubicBezTo>
                      <a:cubicBezTo>
                        <a:pt x="334" y="3813"/>
                        <a:pt x="1868" y="5347"/>
                        <a:pt x="3703" y="5580"/>
                      </a:cubicBezTo>
                      <a:cubicBezTo>
                        <a:pt x="3869" y="5614"/>
                        <a:pt x="4003" y="5614"/>
                        <a:pt x="4170" y="5614"/>
                      </a:cubicBezTo>
                      <a:cubicBezTo>
                        <a:pt x="5671" y="5614"/>
                        <a:pt x="6972" y="4646"/>
                        <a:pt x="7706" y="2945"/>
                      </a:cubicBezTo>
                      <a:cubicBezTo>
                        <a:pt x="8072" y="2045"/>
                        <a:pt x="8206" y="910"/>
                        <a:pt x="8039" y="110"/>
                      </a:cubicBezTo>
                      <a:cubicBezTo>
                        <a:pt x="8039" y="55"/>
                        <a:pt x="7972" y="1"/>
                        <a:pt x="791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5"/>
                <p:cNvSpPr/>
                <p:nvPr/>
              </p:nvSpPr>
              <p:spPr>
                <a:xfrm>
                  <a:off x="1924875" y="2728825"/>
                  <a:ext cx="185150" cy="17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6" h="6882" extrusionOk="0">
                      <a:moveTo>
                        <a:pt x="3670" y="310"/>
                      </a:moveTo>
                      <a:cubicBezTo>
                        <a:pt x="5104" y="310"/>
                        <a:pt x="6138" y="911"/>
                        <a:pt x="6539" y="2011"/>
                      </a:cubicBezTo>
                      <a:cubicBezTo>
                        <a:pt x="7039" y="3346"/>
                        <a:pt x="6505" y="5147"/>
                        <a:pt x="5338" y="6048"/>
                      </a:cubicBezTo>
                      <a:cubicBezTo>
                        <a:pt x="4870" y="6410"/>
                        <a:pt x="4342" y="6587"/>
                        <a:pt x="3779" y="6587"/>
                      </a:cubicBezTo>
                      <a:cubicBezTo>
                        <a:pt x="3098" y="6587"/>
                        <a:pt x="2366" y="6326"/>
                        <a:pt x="1635" y="5814"/>
                      </a:cubicBezTo>
                      <a:cubicBezTo>
                        <a:pt x="534" y="4980"/>
                        <a:pt x="434" y="3646"/>
                        <a:pt x="701" y="2645"/>
                      </a:cubicBezTo>
                      <a:cubicBezTo>
                        <a:pt x="1101" y="1311"/>
                        <a:pt x="2102" y="410"/>
                        <a:pt x="3303" y="344"/>
                      </a:cubicBezTo>
                      <a:cubicBezTo>
                        <a:pt x="3436" y="344"/>
                        <a:pt x="3570" y="310"/>
                        <a:pt x="3670" y="310"/>
                      </a:cubicBezTo>
                      <a:close/>
                      <a:moveTo>
                        <a:pt x="3647" y="0"/>
                      </a:moveTo>
                      <a:cubicBezTo>
                        <a:pt x="3536" y="0"/>
                        <a:pt x="3421" y="3"/>
                        <a:pt x="3303" y="10"/>
                      </a:cubicBezTo>
                      <a:cubicBezTo>
                        <a:pt x="1969" y="110"/>
                        <a:pt x="835" y="1111"/>
                        <a:pt x="401" y="2578"/>
                      </a:cubicBezTo>
                      <a:cubicBezTo>
                        <a:pt x="1" y="3980"/>
                        <a:pt x="401" y="5314"/>
                        <a:pt x="1468" y="6048"/>
                      </a:cubicBezTo>
                      <a:cubicBezTo>
                        <a:pt x="2236" y="6615"/>
                        <a:pt x="3036" y="6882"/>
                        <a:pt x="3770" y="6882"/>
                      </a:cubicBezTo>
                      <a:cubicBezTo>
                        <a:pt x="4404" y="6882"/>
                        <a:pt x="5004" y="6681"/>
                        <a:pt x="5538" y="6281"/>
                      </a:cubicBezTo>
                      <a:cubicBezTo>
                        <a:pt x="6806" y="5314"/>
                        <a:pt x="7406" y="3379"/>
                        <a:pt x="6839" y="1911"/>
                      </a:cubicBezTo>
                      <a:cubicBezTo>
                        <a:pt x="6553" y="1182"/>
                        <a:pt x="5786" y="0"/>
                        <a:pt x="364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5"/>
                <p:cNvSpPr/>
                <p:nvPr/>
              </p:nvSpPr>
              <p:spPr>
                <a:xfrm>
                  <a:off x="1987425" y="2808800"/>
                  <a:ext cx="62575" cy="5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2182" extrusionOk="0">
                      <a:moveTo>
                        <a:pt x="1401" y="314"/>
                      </a:moveTo>
                      <a:cubicBezTo>
                        <a:pt x="1735" y="380"/>
                        <a:pt x="1969" y="547"/>
                        <a:pt x="2069" y="814"/>
                      </a:cubicBezTo>
                      <a:cubicBezTo>
                        <a:pt x="2169" y="1081"/>
                        <a:pt x="2102" y="1381"/>
                        <a:pt x="1935" y="1614"/>
                      </a:cubicBezTo>
                      <a:cubicBezTo>
                        <a:pt x="1777" y="1773"/>
                        <a:pt x="1577" y="1869"/>
                        <a:pt x="1335" y="1869"/>
                      </a:cubicBezTo>
                      <a:cubicBezTo>
                        <a:pt x="1271" y="1869"/>
                        <a:pt x="1204" y="1862"/>
                        <a:pt x="1135" y="1848"/>
                      </a:cubicBezTo>
                      <a:cubicBezTo>
                        <a:pt x="501" y="1748"/>
                        <a:pt x="367" y="1348"/>
                        <a:pt x="401" y="1014"/>
                      </a:cubicBezTo>
                      <a:cubicBezTo>
                        <a:pt x="467" y="647"/>
                        <a:pt x="768" y="314"/>
                        <a:pt x="1235" y="314"/>
                      </a:cubicBezTo>
                      <a:close/>
                      <a:moveTo>
                        <a:pt x="1282" y="0"/>
                      </a:moveTo>
                      <a:cubicBezTo>
                        <a:pt x="645" y="0"/>
                        <a:pt x="192" y="463"/>
                        <a:pt x="101" y="981"/>
                      </a:cubicBezTo>
                      <a:cubicBezTo>
                        <a:pt x="0" y="1481"/>
                        <a:pt x="301" y="2048"/>
                        <a:pt x="1068" y="2182"/>
                      </a:cubicBezTo>
                      <a:lnTo>
                        <a:pt x="1335" y="2182"/>
                      </a:lnTo>
                      <a:cubicBezTo>
                        <a:pt x="1668" y="2182"/>
                        <a:pt x="1969" y="2048"/>
                        <a:pt x="2169" y="1815"/>
                      </a:cubicBezTo>
                      <a:cubicBezTo>
                        <a:pt x="2436" y="1514"/>
                        <a:pt x="2502" y="1081"/>
                        <a:pt x="2335" y="714"/>
                      </a:cubicBezTo>
                      <a:cubicBezTo>
                        <a:pt x="2202" y="347"/>
                        <a:pt x="1902" y="80"/>
                        <a:pt x="1468" y="13"/>
                      </a:cubicBezTo>
                      <a:cubicBezTo>
                        <a:pt x="1405" y="5"/>
                        <a:pt x="1342" y="0"/>
                        <a:pt x="12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57;p5"/>
                <p:cNvSpPr/>
                <p:nvPr/>
              </p:nvSpPr>
              <p:spPr>
                <a:xfrm>
                  <a:off x="1985750" y="2733225"/>
                  <a:ext cx="30050" cy="8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3370" extrusionOk="0">
                      <a:moveTo>
                        <a:pt x="168" y="1"/>
                      </a:moveTo>
                      <a:cubicBezTo>
                        <a:pt x="67" y="1"/>
                        <a:pt x="1" y="67"/>
                        <a:pt x="1" y="134"/>
                      </a:cubicBezTo>
                      <a:cubicBezTo>
                        <a:pt x="1" y="1035"/>
                        <a:pt x="468" y="2603"/>
                        <a:pt x="901" y="3303"/>
                      </a:cubicBezTo>
                      <a:cubicBezTo>
                        <a:pt x="935" y="3337"/>
                        <a:pt x="968" y="3370"/>
                        <a:pt x="1035" y="3370"/>
                      </a:cubicBezTo>
                      <a:cubicBezTo>
                        <a:pt x="1068" y="3370"/>
                        <a:pt x="1102" y="3370"/>
                        <a:pt x="1135" y="3337"/>
                      </a:cubicBezTo>
                      <a:cubicBezTo>
                        <a:pt x="1202" y="3303"/>
                        <a:pt x="1202" y="3203"/>
                        <a:pt x="1168" y="3136"/>
                      </a:cubicBezTo>
                      <a:cubicBezTo>
                        <a:pt x="768" y="2503"/>
                        <a:pt x="334" y="968"/>
                        <a:pt x="334" y="134"/>
                      </a:cubicBezTo>
                      <a:cubicBezTo>
                        <a:pt x="334" y="67"/>
                        <a:pt x="234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58;p5"/>
                <p:cNvSpPr/>
                <p:nvPr/>
              </p:nvSpPr>
              <p:spPr>
                <a:xfrm>
                  <a:off x="2017450" y="2730400"/>
                  <a:ext cx="20875" cy="8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3450" extrusionOk="0">
                      <a:moveTo>
                        <a:pt x="642" y="1"/>
                      </a:moveTo>
                      <a:cubicBezTo>
                        <a:pt x="585" y="1"/>
                        <a:pt x="525" y="32"/>
                        <a:pt x="501" y="80"/>
                      </a:cubicBezTo>
                      <a:cubicBezTo>
                        <a:pt x="267" y="748"/>
                        <a:pt x="0" y="2582"/>
                        <a:pt x="100" y="3316"/>
                      </a:cubicBezTo>
                      <a:cubicBezTo>
                        <a:pt x="100" y="3416"/>
                        <a:pt x="167" y="3450"/>
                        <a:pt x="234" y="3450"/>
                      </a:cubicBezTo>
                      <a:lnTo>
                        <a:pt x="267" y="3450"/>
                      </a:lnTo>
                      <a:cubicBezTo>
                        <a:pt x="334" y="3450"/>
                        <a:pt x="401" y="3349"/>
                        <a:pt x="401" y="3283"/>
                      </a:cubicBezTo>
                      <a:cubicBezTo>
                        <a:pt x="301" y="2582"/>
                        <a:pt x="567" y="814"/>
                        <a:pt x="801" y="214"/>
                      </a:cubicBezTo>
                      <a:cubicBezTo>
                        <a:pt x="834" y="114"/>
                        <a:pt x="768" y="14"/>
                        <a:pt x="701" y="14"/>
                      </a:cubicBezTo>
                      <a:cubicBezTo>
                        <a:pt x="683" y="5"/>
                        <a:pt x="663" y="1"/>
                        <a:pt x="64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59;p5"/>
                <p:cNvSpPr/>
                <p:nvPr/>
              </p:nvSpPr>
              <p:spPr>
                <a:xfrm>
                  <a:off x="2029950" y="2748850"/>
                  <a:ext cx="50075" cy="7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3" h="2879" extrusionOk="0">
                      <a:moveTo>
                        <a:pt x="1808" y="1"/>
                      </a:moveTo>
                      <a:cubicBezTo>
                        <a:pt x="1794" y="1"/>
                        <a:pt x="1781" y="3"/>
                        <a:pt x="1769" y="10"/>
                      </a:cubicBezTo>
                      <a:cubicBezTo>
                        <a:pt x="935" y="376"/>
                        <a:pt x="268" y="2011"/>
                        <a:pt x="34" y="2678"/>
                      </a:cubicBezTo>
                      <a:cubicBezTo>
                        <a:pt x="1" y="2778"/>
                        <a:pt x="34" y="2845"/>
                        <a:pt x="134" y="2878"/>
                      </a:cubicBezTo>
                      <a:lnTo>
                        <a:pt x="167" y="2878"/>
                      </a:lnTo>
                      <a:cubicBezTo>
                        <a:pt x="234" y="2878"/>
                        <a:pt x="301" y="2845"/>
                        <a:pt x="334" y="2778"/>
                      </a:cubicBezTo>
                      <a:cubicBezTo>
                        <a:pt x="501" y="2278"/>
                        <a:pt x="1135" y="643"/>
                        <a:pt x="1902" y="310"/>
                      </a:cubicBezTo>
                      <a:cubicBezTo>
                        <a:pt x="1969" y="276"/>
                        <a:pt x="2002" y="176"/>
                        <a:pt x="1969" y="110"/>
                      </a:cubicBezTo>
                      <a:cubicBezTo>
                        <a:pt x="1941" y="55"/>
                        <a:pt x="1870" y="1"/>
                        <a:pt x="180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60;p5"/>
                <p:cNvSpPr/>
                <p:nvPr/>
              </p:nvSpPr>
              <p:spPr>
                <a:xfrm>
                  <a:off x="2035800" y="2786600"/>
                  <a:ext cx="64225" cy="4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9" h="1636" extrusionOk="0">
                      <a:moveTo>
                        <a:pt x="2369" y="1"/>
                      </a:moveTo>
                      <a:cubicBezTo>
                        <a:pt x="1601" y="134"/>
                        <a:pt x="567" y="634"/>
                        <a:pt x="67" y="1402"/>
                      </a:cubicBezTo>
                      <a:cubicBezTo>
                        <a:pt x="0" y="1468"/>
                        <a:pt x="34" y="1568"/>
                        <a:pt x="100" y="1602"/>
                      </a:cubicBezTo>
                      <a:cubicBezTo>
                        <a:pt x="134" y="1635"/>
                        <a:pt x="167" y="1635"/>
                        <a:pt x="200" y="1635"/>
                      </a:cubicBezTo>
                      <a:cubicBezTo>
                        <a:pt x="234" y="1635"/>
                        <a:pt x="300" y="1602"/>
                        <a:pt x="300" y="1568"/>
                      </a:cubicBezTo>
                      <a:cubicBezTo>
                        <a:pt x="767" y="901"/>
                        <a:pt x="1735" y="434"/>
                        <a:pt x="2435" y="334"/>
                      </a:cubicBezTo>
                      <a:cubicBezTo>
                        <a:pt x="2502" y="301"/>
                        <a:pt x="2569" y="234"/>
                        <a:pt x="2535" y="134"/>
                      </a:cubicBezTo>
                      <a:cubicBezTo>
                        <a:pt x="2535" y="67"/>
                        <a:pt x="2435" y="1"/>
                        <a:pt x="23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1;p5"/>
                <p:cNvSpPr/>
                <p:nvPr/>
              </p:nvSpPr>
              <p:spPr>
                <a:xfrm>
                  <a:off x="2039125" y="2826575"/>
                  <a:ext cx="55900" cy="1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704" extrusionOk="0">
                      <a:moveTo>
                        <a:pt x="580" y="0"/>
                      </a:moveTo>
                      <a:cubicBezTo>
                        <a:pt x="406" y="0"/>
                        <a:pt x="250" y="13"/>
                        <a:pt x="134" y="36"/>
                      </a:cubicBezTo>
                      <a:cubicBezTo>
                        <a:pt x="67" y="70"/>
                        <a:pt x="1" y="136"/>
                        <a:pt x="34" y="236"/>
                      </a:cubicBezTo>
                      <a:cubicBezTo>
                        <a:pt x="34" y="291"/>
                        <a:pt x="101" y="345"/>
                        <a:pt x="161" y="345"/>
                      </a:cubicBezTo>
                      <a:cubicBezTo>
                        <a:pt x="175" y="345"/>
                        <a:pt x="188" y="342"/>
                        <a:pt x="201" y="336"/>
                      </a:cubicBezTo>
                      <a:cubicBezTo>
                        <a:pt x="296" y="316"/>
                        <a:pt x="416" y="307"/>
                        <a:pt x="550" y="307"/>
                      </a:cubicBezTo>
                      <a:cubicBezTo>
                        <a:pt x="1076" y="307"/>
                        <a:pt x="1802" y="450"/>
                        <a:pt x="1935" y="637"/>
                      </a:cubicBezTo>
                      <a:cubicBezTo>
                        <a:pt x="1969" y="703"/>
                        <a:pt x="2035" y="703"/>
                        <a:pt x="2069" y="703"/>
                      </a:cubicBezTo>
                      <a:cubicBezTo>
                        <a:pt x="2102" y="703"/>
                        <a:pt x="2135" y="703"/>
                        <a:pt x="2169" y="670"/>
                      </a:cubicBezTo>
                      <a:cubicBezTo>
                        <a:pt x="2236" y="637"/>
                        <a:pt x="2236" y="537"/>
                        <a:pt x="2202" y="470"/>
                      </a:cubicBezTo>
                      <a:cubicBezTo>
                        <a:pt x="1946" y="137"/>
                        <a:pt x="1159" y="0"/>
                        <a:pt x="5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62;p5"/>
                <p:cNvSpPr/>
                <p:nvPr/>
              </p:nvSpPr>
              <p:spPr>
                <a:xfrm>
                  <a:off x="2038300" y="2840575"/>
                  <a:ext cx="39225" cy="3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1378" extrusionOk="0">
                      <a:moveTo>
                        <a:pt x="179" y="1"/>
                      </a:moveTo>
                      <a:cubicBezTo>
                        <a:pt x="100" y="1"/>
                        <a:pt x="34" y="55"/>
                        <a:pt x="34" y="110"/>
                      </a:cubicBezTo>
                      <a:cubicBezTo>
                        <a:pt x="0" y="210"/>
                        <a:pt x="34" y="277"/>
                        <a:pt x="134" y="310"/>
                      </a:cubicBezTo>
                      <a:cubicBezTo>
                        <a:pt x="567" y="444"/>
                        <a:pt x="1001" y="810"/>
                        <a:pt x="1268" y="1277"/>
                      </a:cubicBezTo>
                      <a:cubicBezTo>
                        <a:pt x="1301" y="1344"/>
                        <a:pt x="1335" y="1378"/>
                        <a:pt x="1401" y="1378"/>
                      </a:cubicBezTo>
                      <a:cubicBezTo>
                        <a:pt x="1435" y="1378"/>
                        <a:pt x="1435" y="1378"/>
                        <a:pt x="1468" y="1344"/>
                      </a:cubicBezTo>
                      <a:cubicBezTo>
                        <a:pt x="1568" y="1311"/>
                        <a:pt x="1568" y="1211"/>
                        <a:pt x="1535" y="1144"/>
                      </a:cubicBezTo>
                      <a:cubicBezTo>
                        <a:pt x="1234" y="610"/>
                        <a:pt x="734" y="177"/>
                        <a:pt x="234" y="10"/>
                      </a:cubicBezTo>
                      <a:cubicBezTo>
                        <a:pt x="215" y="4"/>
                        <a:pt x="19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5"/>
                <p:cNvSpPr/>
                <p:nvPr/>
              </p:nvSpPr>
              <p:spPr>
                <a:xfrm>
                  <a:off x="2029950" y="2851425"/>
                  <a:ext cx="20875" cy="4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745" extrusionOk="0">
                      <a:moveTo>
                        <a:pt x="186" y="1"/>
                      </a:moveTo>
                      <a:cubicBezTo>
                        <a:pt x="170" y="1"/>
                        <a:pt x="152" y="3"/>
                        <a:pt x="134" y="10"/>
                      </a:cubicBezTo>
                      <a:cubicBezTo>
                        <a:pt x="67" y="43"/>
                        <a:pt x="1" y="110"/>
                        <a:pt x="34" y="210"/>
                      </a:cubicBezTo>
                      <a:cubicBezTo>
                        <a:pt x="101" y="477"/>
                        <a:pt x="201" y="710"/>
                        <a:pt x="268" y="944"/>
                      </a:cubicBezTo>
                      <a:cubicBezTo>
                        <a:pt x="368" y="1177"/>
                        <a:pt x="468" y="1411"/>
                        <a:pt x="534" y="1644"/>
                      </a:cubicBezTo>
                      <a:cubicBezTo>
                        <a:pt x="534" y="1711"/>
                        <a:pt x="601" y="1744"/>
                        <a:pt x="668" y="1744"/>
                      </a:cubicBezTo>
                      <a:lnTo>
                        <a:pt x="701" y="1744"/>
                      </a:lnTo>
                      <a:cubicBezTo>
                        <a:pt x="801" y="1711"/>
                        <a:pt x="835" y="1644"/>
                        <a:pt x="835" y="1544"/>
                      </a:cubicBezTo>
                      <a:cubicBezTo>
                        <a:pt x="735" y="1310"/>
                        <a:pt x="668" y="1044"/>
                        <a:pt x="568" y="810"/>
                      </a:cubicBezTo>
                      <a:cubicBezTo>
                        <a:pt x="468" y="610"/>
                        <a:pt x="401" y="343"/>
                        <a:pt x="334" y="110"/>
                      </a:cubicBezTo>
                      <a:cubicBezTo>
                        <a:pt x="307" y="55"/>
                        <a:pt x="258" y="1"/>
                        <a:pt x="1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5"/>
                <p:cNvSpPr/>
                <p:nvPr/>
              </p:nvSpPr>
              <p:spPr>
                <a:xfrm>
                  <a:off x="2014100" y="2855825"/>
                  <a:ext cx="10875" cy="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1802" extrusionOk="0">
                      <a:moveTo>
                        <a:pt x="268" y="0"/>
                      </a:moveTo>
                      <a:cubicBezTo>
                        <a:pt x="168" y="0"/>
                        <a:pt x="101" y="67"/>
                        <a:pt x="101" y="167"/>
                      </a:cubicBezTo>
                      <a:lnTo>
                        <a:pt x="101" y="401"/>
                      </a:lnTo>
                      <a:cubicBezTo>
                        <a:pt x="101" y="801"/>
                        <a:pt x="134" y="1235"/>
                        <a:pt x="34" y="1635"/>
                      </a:cubicBezTo>
                      <a:cubicBezTo>
                        <a:pt x="1" y="1702"/>
                        <a:pt x="68" y="1802"/>
                        <a:pt x="134" y="1802"/>
                      </a:cubicBezTo>
                      <a:lnTo>
                        <a:pt x="201" y="1802"/>
                      </a:lnTo>
                      <a:cubicBezTo>
                        <a:pt x="268" y="1802"/>
                        <a:pt x="334" y="1768"/>
                        <a:pt x="334" y="1702"/>
                      </a:cubicBezTo>
                      <a:cubicBezTo>
                        <a:pt x="435" y="1268"/>
                        <a:pt x="435" y="834"/>
                        <a:pt x="435" y="401"/>
                      </a:cubicBezTo>
                      <a:lnTo>
                        <a:pt x="401" y="167"/>
                      </a:lnTo>
                      <a:cubicBezTo>
                        <a:pt x="401" y="67"/>
                        <a:pt x="368" y="0"/>
                        <a:pt x="2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5"/>
                <p:cNvSpPr/>
                <p:nvPr/>
              </p:nvSpPr>
              <p:spPr>
                <a:xfrm>
                  <a:off x="1984925" y="2853325"/>
                  <a:ext cx="26700" cy="4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1669" extrusionOk="0">
                      <a:moveTo>
                        <a:pt x="901" y="0"/>
                      </a:moveTo>
                      <a:cubicBezTo>
                        <a:pt x="801" y="0"/>
                        <a:pt x="734" y="34"/>
                        <a:pt x="734" y="134"/>
                      </a:cubicBezTo>
                      <a:cubicBezTo>
                        <a:pt x="701" y="767"/>
                        <a:pt x="567" y="1134"/>
                        <a:pt x="100" y="1368"/>
                      </a:cubicBezTo>
                      <a:cubicBezTo>
                        <a:pt x="34" y="1401"/>
                        <a:pt x="0" y="1501"/>
                        <a:pt x="34" y="1568"/>
                      </a:cubicBezTo>
                      <a:cubicBezTo>
                        <a:pt x="67" y="1635"/>
                        <a:pt x="134" y="1668"/>
                        <a:pt x="201" y="1668"/>
                      </a:cubicBezTo>
                      <a:lnTo>
                        <a:pt x="267" y="1668"/>
                      </a:lnTo>
                      <a:cubicBezTo>
                        <a:pt x="901" y="1335"/>
                        <a:pt x="1001" y="734"/>
                        <a:pt x="1034" y="167"/>
                      </a:cubicBezTo>
                      <a:cubicBezTo>
                        <a:pt x="1068" y="67"/>
                        <a:pt x="1001" y="0"/>
                        <a:pt x="9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5"/>
                <p:cNvSpPr/>
                <p:nvPr/>
              </p:nvSpPr>
              <p:spPr>
                <a:xfrm>
                  <a:off x="1950725" y="2845725"/>
                  <a:ext cx="50900" cy="2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6" h="1172" extrusionOk="0">
                      <a:moveTo>
                        <a:pt x="1856" y="1"/>
                      </a:moveTo>
                      <a:cubicBezTo>
                        <a:pt x="1824" y="1"/>
                        <a:pt x="1794" y="12"/>
                        <a:pt x="1769" y="37"/>
                      </a:cubicBezTo>
                      <a:cubicBezTo>
                        <a:pt x="1080" y="675"/>
                        <a:pt x="665" y="844"/>
                        <a:pt x="418" y="844"/>
                      </a:cubicBezTo>
                      <a:cubicBezTo>
                        <a:pt x="342" y="844"/>
                        <a:pt x="281" y="828"/>
                        <a:pt x="234" y="805"/>
                      </a:cubicBezTo>
                      <a:cubicBezTo>
                        <a:pt x="216" y="796"/>
                        <a:pt x="196" y="791"/>
                        <a:pt x="175" y="791"/>
                      </a:cubicBezTo>
                      <a:cubicBezTo>
                        <a:pt x="119" y="791"/>
                        <a:pt x="59" y="822"/>
                        <a:pt x="34" y="871"/>
                      </a:cubicBezTo>
                      <a:cubicBezTo>
                        <a:pt x="1" y="971"/>
                        <a:pt x="34" y="1071"/>
                        <a:pt x="101" y="1105"/>
                      </a:cubicBezTo>
                      <a:cubicBezTo>
                        <a:pt x="201" y="1138"/>
                        <a:pt x="301" y="1172"/>
                        <a:pt x="401" y="1172"/>
                      </a:cubicBezTo>
                      <a:cubicBezTo>
                        <a:pt x="1001" y="1172"/>
                        <a:pt x="1702" y="504"/>
                        <a:pt x="1969" y="271"/>
                      </a:cubicBezTo>
                      <a:cubicBezTo>
                        <a:pt x="2036" y="204"/>
                        <a:pt x="2036" y="104"/>
                        <a:pt x="2002" y="71"/>
                      </a:cubicBezTo>
                      <a:cubicBezTo>
                        <a:pt x="1961" y="29"/>
                        <a:pt x="1907" y="1"/>
                        <a:pt x="18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5"/>
                <p:cNvSpPr/>
                <p:nvPr/>
              </p:nvSpPr>
              <p:spPr>
                <a:xfrm>
                  <a:off x="1933225" y="2832975"/>
                  <a:ext cx="65075" cy="17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3" h="715" extrusionOk="0">
                      <a:moveTo>
                        <a:pt x="159" y="1"/>
                      </a:moveTo>
                      <a:cubicBezTo>
                        <a:pt x="138" y="1"/>
                        <a:pt x="118" y="5"/>
                        <a:pt x="100" y="14"/>
                      </a:cubicBezTo>
                      <a:cubicBezTo>
                        <a:pt x="0" y="47"/>
                        <a:pt x="0" y="147"/>
                        <a:pt x="34" y="247"/>
                      </a:cubicBezTo>
                      <a:cubicBezTo>
                        <a:pt x="234" y="581"/>
                        <a:pt x="667" y="714"/>
                        <a:pt x="1101" y="714"/>
                      </a:cubicBezTo>
                      <a:cubicBezTo>
                        <a:pt x="1601" y="714"/>
                        <a:pt x="2168" y="547"/>
                        <a:pt x="2469" y="414"/>
                      </a:cubicBezTo>
                      <a:cubicBezTo>
                        <a:pt x="2569" y="381"/>
                        <a:pt x="2602" y="281"/>
                        <a:pt x="2569" y="214"/>
                      </a:cubicBezTo>
                      <a:cubicBezTo>
                        <a:pt x="2541" y="159"/>
                        <a:pt x="2470" y="105"/>
                        <a:pt x="2408" y="105"/>
                      </a:cubicBezTo>
                      <a:cubicBezTo>
                        <a:pt x="2394" y="105"/>
                        <a:pt x="2381" y="108"/>
                        <a:pt x="2369" y="114"/>
                      </a:cubicBezTo>
                      <a:cubicBezTo>
                        <a:pt x="2037" y="261"/>
                        <a:pt x="1533" y="388"/>
                        <a:pt x="1097" y="388"/>
                      </a:cubicBezTo>
                      <a:cubicBezTo>
                        <a:pt x="743" y="388"/>
                        <a:pt x="435" y="304"/>
                        <a:pt x="300" y="80"/>
                      </a:cubicBezTo>
                      <a:cubicBezTo>
                        <a:pt x="276" y="32"/>
                        <a:pt x="216" y="1"/>
                        <a:pt x="15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5"/>
                <p:cNvSpPr/>
                <p:nvPr/>
              </p:nvSpPr>
              <p:spPr>
                <a:xfrm>
                  <a:off x="1934050" y="2792125"/>
                  <a:ext cx="65900" cy="3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1581" extrusionOk="0">
                      <a:moveTo>
                        <a:pt x="169" y="1"/>
                      </a:moveTo>
                      <a:cubicBezTo>
                        <a:pt x="149" y="1"/>
                        <a:pt x="126" y="5"/>
                        <a:pt x="101" y="13"/>
                      </a:cubicBezTo>
                      <a:cubicBezTo>
                        <a:pt x="34" y="46"/>
                        <a:pt x="1" y="147"/>
                        <a:pt x="34" y="213"/>
                      </a:cubicBezTo>
                      <a:cubicBezTo>
                        <a:pt x="301" y="880"/>
                        <a:pt x="1001" y="1581"/>
                        <a:pt x="2102" y="1581"/>
                      </a:cubicBezTo>
                      <a:cubicBezTo>
                        <a:pt x="2236" y="1581"/>
                        <a:pt x="2369" y="1548"/>
                        <a:pt x="2502" y="1548"/>
                      </a:cubicBezTo>
                      <a:cubicBezTo>
                        <a:pt x="2569" y="1548"/>
                        <a:pt x="2636" y="1448"/>
                        <a:pt x="2636" y="1381"/>
                      </a:cubicBezTo>
                      <a:cubicBezTo>
                        <a:pt x="2608" y="1298"/>
                        <a:pt x="2558" y="1239"/>
                        <a:pt x="2486" y="1239"/>
                      </a:cubicBezTo>
                      <a:cubicBezTo>
                        <a:pt x="2470" y="1239"/>
                        <a:pt x="2453" y="1241"/>
                        <a:pt x="2436" y="1247"/>
                      </a:cubicBezTo>
                      <a:cubicBezTo>
                        <a:pt x="2336" y="1259"/>
                        <a:pt x="2240" y="1265"/>
                        <a:pt x="2147" y="1265"/>
                      </a:cubicBezTo>
                      <a:cubicBezTo>
                        <a:pt x="1177" y="1265"/>
                        <a:pt x="544" y="661"/>
                        <a:pt x="301" y="113"/>
                      </a:cubicBezTo>
                      <a:cubicBezTo>
                        <a:pt x="276" y="38"/>
                        <a:pt x="232" y="1"/>
                        <a:pt x="1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5"/>
                <p:cNvSpPr/>
                <p:nvPr/>
              </p:nvSpPr>
              <p:spPr>
                <a:xfrm>
                  <a:off x="1949900" y="2756575"/>
                  <a:ext cx="56725" cy="6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9" h="2636" extrusionOk="0">
                      <a:moveTo>
                        <a:pt x="267" y="1"/>
                      </a:moveTo>
                      <a:cubicBezTo>
                        <a:pt x="167" y="1"/>
                        <a:pt x="100" y="67"/>
                        <a:pt x="100" y="134"/>
                      </a:cubicBezTo>
                      <a:cubicBezTo>
                        <a:pt x="0" y="1302"/>
                        <a:pt x="1268" y="2503"/>
                        <a:pt x="2102" y="2636"/>
                      </a:cubicBezTo>
                      <a:cubicBezTo>
                        <a:pt x="2202" y="2636"/>
                        <a:pt x="2269" y="2569"/>
                        <a:pt x="2269" y="2469"/>
                      </a:cubicBezTo>
                      <a:cubicBezTo>
                        <a:pt x="2269" y="2403"/>
                        <a:pt x="2235" y="2336"/>
                        <a:pt x="2135" y="2302"/>
                      </a:cubicBezTo>
                      <a:cubicBezTo>
                        <a:pt x="1535" y="2236"/>
                        <a:pt x="334" y="1168"/>
                        <a:pt x="401" y="168"/>
                      </a:cubicBezTo>
                      <a:cubicBezTo>
                        <a:pt x="434" y="101"/>
                        <a:pt x="367" y="1"/>
                        <a:pt x="2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5"/>
                <p:cNvSpPr/>
                <p:nvPr/>
              </p:nvSpPr>
              <p:spPr>
                <a:xfrm>
                  <a:off x="2030800" y="2948900"/>
                  <a:ext cx="66725" cy="4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9" h="1982" extrusionOk="0">
                      <a:moveTo>
                        <a:pt x="2462" y="0"/>
                      </a:moveTo>
                      <a:cubicBezTo>
                        <a:pt x="2402" y="0"/>
                        <a:pt x="2359" y="31"/>
                        <a:pt x="2335" y="80"/>
                      </a:cubicBezTo>
                      <a:cubicBezTo>
                        <a:pt x="2035" y="981"/>
                        <a:pt x="1101" y="1648"/>
                        <a:pt x="167" y="1681"/>
                      </a:cubicBezTo>
                      <a:cubicBezTo>
                        <a:pt x="100" y="1681"/>
                        <a:pt x="0" y="1748"/>
                        <a:pt x="33" y="1848"/>
                      </a:cubicBezTo>
                      <a:cubicBezTo>
                        <a:pt x="33" y="1915"/>
                        <a:pt x="100" y="1981"/>
                        <a:pt x="167" y="1981"/>
                      </a:cubicBezTo>
                      <a:cubicBezTo>
                        <a:pt x="1268" y="1948"/>
                        <a:pt x="2268" y="1214"/>
                        <a:pt x="2635" y="213"/>
                      </a:cubicBezTo>
                      <a:cubicBezTo>
                        <a:pt x="2669" y="113"/>
                        <a:pt x="2602" y="13"/>
                        <a:pt x="2535" y="13"/>
                      </a:cubicBezTo>
                      <a:cubicBezTo>
                        <a:pt x="2508" y="4"/>
                        <a:pt x="2484" y="0"/>
                        <a:pt x="24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5"/>
                <p:cNvSpPr/>
                <p:nvPr/>
              </p:nvSpPr>
              <p:spPr>
                <a:xfrm>
                  <a:off x="2094175" y="2891675"/>
                  <a:ext cx="14200" cy="4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1869" extrusionOk="0">
                      <a:moveTo>
                        <a:pt x="434" y="1"/>
                      </a:moveTo>
                      <a:cubicBezTo>
                        <a:pt x="334" y="1"/>
                        <a:pt x="267" y="34"/>
                        <a:pt x="267" y="134"/>
                      </a:cubicBezTo>
                      <a:cubicBezTo>
                        <a:pt x="234" y="668"/>
                        <a:pt x="134" y="1168"/>
                        <a:pt x="0" y="1669"/>
                      </a:cubicBezTo>
                      <a:cubicBezTo>
                        <a:pt x="0" y="1769"/>
                        <a:pt x="34" y="1869"/>
                        <a:pt x="134" y="1869"/>
                      </a:cubicBezTo>
                      <a:lnTo>
                        <a:pt x="167" y="1869"/>
                      </a:lnTo>
                      <a:cubicBezTo>
                        <a:pt x="234" y="1869"/>
                        <a:pt x="300" y="1835"/>
                        <a:pt x="300" y="1769"/>
                      </a:cubicBezTo>
                      <a:cubicBezTo>
                        <a:pt x="434" y="1235"/>
                        <a:pt x="534" y="701"/>
                        <a:pt x="567" y="167"/>
                      </a:cubicBezTo>
                      <a:cubicBezTo>
                        <a:pt x="567" y="67"/>
                        <a:pt x="534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" name="Google Shape;72;p5"/>
                <p:cNvSpPr/>
                <p:nvPr/>
              </p:nvSpPr>
              <p:spPr>
                <a:xfrm>
                  <a:off x="1388675" y="2638800"/>
                  <a:ext cx="103425" cy="8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" h="3511" extrusionOk="0">
                      <a:moveTo>
                        <a:pt x="934" y="309"/>
                      </a:moveTo>
                      <a:cubicBezTo>
                        <a:pt x="1067" y="342"/>
                        <a:pt x="1168" y="375"/>
                        <a:pt x="1234" y="409"/>
                      </a:cubicBezTo>
                      <a:cubicBezTo>
                        <a:pt x="1334" y="475"/>
                        <a:pt x="1401" y="609"/>
                        <a:pt x="1401" y="776"/>
                      </a:cubicBezTo>
                      <a:cubicBezTo>
                        <a:pt x="1434" y="942"/>
                        <a:pt x="1401" y="1109"/>
                        <a:pt x="1368" y="1276"/>
                      </a:cubicBezTo>
                      <a:cubicBezTo>
                        <a:pt x="1368" y="1309"/>
                        <a:pt x="1368" y="1343"/>
                        <a:pt x="1401" y="1376"/>
                      </a:cubicBezTo>
                      <a:cubicBezTo>
                        <a:pt x="1434" y="1409"/>
                        <a:pt x="1468" y="1443"/>
                        <a:pt x="1534" y="1443"/>
                      </a:cubicBezTo>
                      <a:lnTo>
                        <a:pt x="1768" y="1443"/>
                      </a:lnTo>
                      <a:cubicBezTo>
                        <a:pt x="1901" y="1459"/>
                        <a:pt x="2043" y="1468"/>
                        <a:pt x="2185" y="1468"/>
                      </a:cubicBezTo>
                      <a:cubicBezTo>
                        <a:pt x="2327" y="1468"/>
                        <a:pt x="2468" y="1459"/>
                        <a:pt x="2602" y="1443"/>
                      </a:cubicBezTo>
                      <a:cubicBezTo>
                        <a:pt x="2769" y="1443"/>
                        <a:pt x="2802" y="1276"/>
                        <a:pt x="2802" y="1076"/>
                      </a:cubicBezTo>
                      <a:cubicBezTo>
                        <a:pt x="2833" y="603"/>
                        <a:pt x="2895" y="339"/>
                        <a:pt x="3182" y="339"/>
                      </a:cubicBezTo>
                      <a:cubicBezTo>
                        <a:pt x="3199" y="339"/>
                        <a:pt x="3217" y="340"/>
                        <a:pt x="3236" y="342"/>
                      </a:cubicBezTo>
                      <a:lnTo>
                        <a:pt x="3269" y="342"/>
                      </a:lnTo>
                      <a:cubicBezTo>
                        <a:pt x="3603" y="342"/>
                        <a:pt x="3736" y="375"/>
                        <a:pt x="3769" y="409"/>
                      </a:cubicBezTo>
                      <a:cubicBezTo>
                        <a:pt x="3803" y="475"/>
                        <a:pt x="3803" y="876"/>
                        <a:pt x="3803" y="1009"/>
                      </a:cubicBezTo>
                      <a:lnTo>
                        <a:pt x="3803" y="1209"/>
                      </a:lnTo>
                      <a:cubicBezTo>
                        <a:pt x="3836" y="1776"/>
                        <a:pt x="3803" y="2343"/>
                        <a:pt x="3803" y="2944"/>
                      </a:cubicBezTo>
                      <a:cubicBezTo>
                        <a:pt x="3803" y="2977"/>
                        <a:pt x="3803" y="3077"/>
                        <a:pt x="3769" y="3111"/>
                      </a:cubicBezTo>
                      <a:cubicBezTo>
                        <a:pt x="3736" y="3111"/>
                        <a:pt x="3669" y="3144"/>
                        <a:pt x="3669" y="3144"/>
                      </a:cubicBezTo>
                      <a:cubicBezTo>
                        <a:pt x="3581" y="3162"/>
                        <a:pt x="3489" y="3172"/>
                        <a:pt x="3398" y="3172"/>
                      </a:cubicBezTo>
                      <a:cubicBezTo>
                        <a:pt x="3145" y="3172"/>
                        <a:pt x="2909" y="3089"/>
                        <a:pt x="2835" y="2844"/>
                      </a:cubicBezTo>
                      <a:cubicBezTo>
                        <a:pt x="2802" y="2777"/>
                        <a:pt x="2769" y="2177"/>
                        <a:pt x="2769" y="2043"/>
                      </a:cubicBezTo>
                      <a:cubicBezTo>
                        <a:pt x="2769" y="1976"/>
                        <a:pt x="2769" y="1943"/>
                        <a:pt x="2735" y="1910"/>
                      </a:cubicBezTo>
                      <a:cubicBezTo>
                        <a:pt x="2702" y="1876"/>
                        <a:pt x="2669" y="1876"/>
                        <a:pt x="2635" y="1876"/>
                      </a:cubicBezTo>
                      <a:lnTo>
                        <a:pt x="2602" y="1876"/>
                      </a:lnTo>
                      <a:cubicBezTo>
                        <a:pt x="2504" y="1885"/>
                        <a:pt x="2415" y="1890"/>
                        <a:pt x="2331" y="1890"/>
                      </a:cubicBezTo>
                      <a:cubicBezTo>
                        <a:pt x="2100" y="1890"/>
                        <a:pt x="1903" y="1859"/>
                        <a:pt x="1635" y="1810"/>
                      </a:cubicBezTo>
                      <a:cubicBezTo>
                        <a:pt x="1601" y="1810"/>
                        <a:pt x="1534" y="1810"/>
                        <a:pt x="1501" y="1843"/>
                      </a:cubicBezTo>
                      <a:cubicBezTo>
                        <a:pt x="1468" y="1876"/>
                        <a:pt x="1468" y="1943"/>
                        <a:pt x="1468" y="1976"/>
                      </a:cubicBezTo>
                      <a:cubicBezTo>
                        <a:pt x="1501" y="2243"/>
                        <a:pt x="1501" y="2410"/>
                        <a:pt x="1434" y="2644"/>
                      </a:cubicBezTo>
                      <a:cubicBezTo>
                        <a:pt x="1401" y="2910"/>
                        <a:pt x="1268" y="3077"/>
                        <a:pt x="1101" y="3144"/>
                      </a:cubicBezTo>
                      <a:cubicBezTo>
                        <a:pt x="1056" y="3153"/>
                        <a:pt x="995" y="3157"/>
                        <a:pt x="927" y="3157"/>
                      </a:cubicBezTo>
                      <a:cubicBezTo>
                        <a:pt x="741" y="3157"/>
                        <a:pt x="507" y="3126"/>
                        <a:pt x="434" y="3077"/>
                      </a:cubicBezTo>
                      <a:cubicBezTo>
                        <a:pt x="400" y="3011"/>
                        <a:pt x="400" y="2910"/>
                        <a:pt x="400" y="2744"/>
                      </a:cubicBezTo>
                      <a:cubicBezTo>
                        <a:pt x="400" y="2677"/>
                        <a:pt x="434" y="2577"/>
                        <a:pt x="400" y="2544"/>
                      </a:cubicBezTo>
                      <a:cubicBezTo>
                        <a:pt x="400" y="2310"/>
                        <a:pt x="400" y="2110"/>
                        <a:pt x="367" y="1876"/>
                      </a:cubicBezTo>
                      <a:lnTo>
                        <a:pt x="367" y="1476"/>
                      </a:lnTo>
                      <a:cubicBezTo>
                        <a:pt x="334" y="1076"/>
                        <a:pt x="300" y="609"/>
                        <a:pt x="500" y="409"/>
                      </a:cubicBezTo>
                      <a:cubicBezTo>
                        <a:pt x="600" y="342"/>
                        <a:pt x="734" y="309"/>
                        <a:pt x="934" y="309"/>
                      </a:cubicBezTo>
                      <a:close/>
                      <a:moveTo>
                        <a:pt x="823" y="0"/>
                      </a:moveTo>
                      <a:cubicBezTo>
                        <a:pt x="592" y="0"/>
                        <a:pt x="411" y="70"/>
                        <a:pt x="300" y="209"/>
                      </a:cubicBezTo>
                      <a:cubicBezTo>
                        <a:pt x="0" y="509"/>
                        <a:pt x="33" y="1042"/>
                        <a:pt x="33" y="1476"/>
                      </a:cubicBezTo>
                      <a:lnTo>
                        <a:pt x="67" y="1910"/>
                      </a:lnTo>
                      <a:cubicBezTo>
                        <a:pt x="67" y="2110"/>
                        <a:pt x="100" y="2343"/>
                        <a:pt x="100" y="2544"/>
                      </a:cubicBezTo>
                      <a:cubicBezTo>
                        <a:pt x="100" y="2610"/>
                        <a:pt x="100" y="2644"/>
                        <a:pt x="100" y="2710"/>
                      </a:cubicBezTo>
                      <a:cubicBezTo>
                        <a:pt x="67" y="2910"/>
                        <a:pt x="67" y="3144"/>
                        <a:pt x="234" y="3311"/>
                      </a:cubicBezTo>
                      <a:cubicBezTo>
                        <a:pt x="372" y="3426"/>
                        <a:pt x="669" y="3462"/>
                        <a:pt x="906" y="3462"/>
                      </a:cubicBezTo>
                      <a:cubicBezTo>
                        <a:pt x="1012" y="3462"/>
                        <a:pt x="1106" y="3455"/>
                        <a:pt x="1168" y="3444"/>
                      </a:cubicBezTo>
                      <a:cubicBezTo>
                        <a:pt x="1501" y="3344"/>
                        <a:pt x="1701" y="3111"/>
                        <a:pt x="1768" y="2710"/>
                      </a:cubicBezTo>
                      <a:cubicBezTo>
                        <a:pt x="1801" y="2510"/>
                        <a:pt x="1801" y="2343"/>
                        <a:pt x="1801" y="2177"/>
                      </a:cubicBezTo>
                      <a:cubicBezTo>
                        <a:pt x="2035" y="2210"/>
                        <a:pt x="2235" y="2210"/>
                        <a:pt x="2468" y="2210"/>
                      </a:cubicBezTo>
                      <a:cubicBezTo>
                        <a:pt x="2468" y="2443"/>
                        <a:pt x="2468" y="2844"/>
                        <a:pt x="2535" y="2977"/>
                      </a:cubicBezTo>
                      <a:cubicBezTo>
                        <a:pt x="2669" y="3344"/>
                        <a:pt x="3036" y="3511"/>
                        <a:pt x="3402" y="3511"/>
                      </a:cubicBezTo>
                      <a:cubicBezTo>
                        <a:pt x="3503" y="3511"/>
                        <a:pt x="3636" y="3478"/>
                        <a:pt x="3703" y="3444"/>
                      </a:cubicBezTo>
                      <a:cubicBezTo>
                        <a:pt x="3803" y="3444"/>
                        <a:pt x="3903" y="3411"/>
                        <a:pt x="3970" y="3311"/>
                      </a:cubicBezTo>
                      <a:cubicBezTo>
                        <a:pt x="4103" y="3211"/>
                        <a:pt x="4103" y="3044"/>
                        <a:pt x="4103" y="2910"/>
                      </a:cubicBezTo>
                      <a:cubicBezTo>
                        <a:pt x="4103" y="2343"/>
                        <a:pt x="4136" y="1776"/>
                        <a:pt x="4103" y="1209"/>
                      </a:cubicBezTo>
                      <a:cubicBezTo>
                        <a:pt x="4103" y="1143"/>
                        <a:pt x="4103" y="1076"/>
                        <a:pt x="4103" y="1009"/>
                      </a:cubicBezTo>
                      <a:cubicBezTo>
                        <a:pt x="4103" y="642"/>
                        <a:pt x="4103" y="342"/>
                        <a:pt x="3970" y="209"/>
                      </a:cubicBezTo>
                      <a:cubicBezTo>
                        <a:pt x="3869" y="75"/>
                        <a:pt x="3636" y="42"/>
                        <a:pt x="3236" y="8"/>
                      </a:cubicBezTo>
                      <a:cubicBezTo>
                        <a:pt x="3221" y="8"/>
                        <a:pt x="3206" y="7"/>
                        <a:pt x="3192" y="7"/>
                      </a:cubicBezTo>
                      <a:cubicBezTo>
                        <a:pt x="2534" y="7"/>
                        <a:pt x="2501" y="749"/>
                        <a:pt x="2468" y="1042"/>
                      </a:cubicBezTo>
                      <a:cubicBezTo>
                        <a:pt x="2468" y="1076"/>
                        <a:pt x="2468" y="1109"/>
                        <a:pt x="2468" y="1143"/>
                      </a:cubicBezTo>
                      <a:lnTo>
                        <a:pt x="1701" y="1143"/>
                      </a:lnTo>
                      <a:cubicBezTo>
                        <a:pt x="1735" y="1009"/>
                        <a:pt x="1735" y="876"/>
                        <a:pt x="1701" y="742"/>
                      </a:cubicBezTo>
                      <a:cubicBezTo>
                        <a:pt x="1701" y="509"/>
                        <a:pt x="1568" y="275"/>
                        <a:pt x="1401" y="175"/>
                      </a:cubicBezTo>
                      <a:cubicBezTo>
                        <a:pt x="1301" y="75"/>
                        <a:pt x="1168" y="42"/>
                        <a:pt x="967" y="8"/>
                      </a:cubicBezTo>
                      <a:cubicBezTo>
                        <a:pt x="917" y="3"/>
                        <a:pt x="869" y="0"/>
                        <a:pt x="82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73;p5"/>
                <p:cNvSpPr/>
                <p:nvPr/>
              </p:nvSpPr>
              <p:spPr>
                <a:xfrm>
                  <a:off x="1421175" y="2599700"/>
                  <a:ext cx="40900" cy="5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" h="2176" extrusionOk="0">
                      <a:moveTo>
                        <a:pt x="962" y="1"/>
                      </a:moveTo>
                      <a:cubicBezTo>
                        <a:pt x="913" y="1"/>
                        <a:pt x="868" y="5"/>
                        <a:pt x="835" y="5"/>
                      </a:cubicBezTo>
                      <a:cubicBezTo>
                        <a:pt x="735" y="5"/>
                        <a:pt x="468" y="38"/>
                        <a:pt x="368" y="238"/>
                      </a:cubicBezTo>
                      <a:cubicBezTo>
                        <a:pt x="335" y="305"/>
                        <a:pt x="301" y="405"/>
                        <a:pt x="301" y="472"/>
                      </a:cubicBezTo>
                      <a:cubicBezTo>
                        <a:pt x="301" y="605"/>
                        <a:pt x="301" y="738"/>
                        <a:pt x="301" y="905"/>
                      </a:cubicBezTo>
                      <a:cubicBezTo>
                        <a:pt x="301" y="1039"/>
                        <a:pt x="301" y="1172"/>
                        <a:pt x="301" y="1306"/>
                      </a:cubicBezTo>
                      <a:cubicBezTo>
                        <a:pt x="301" y="1506"/>
                        <a:pt x="234" y="1706"/>
                        <a:pt x="34" y="1939"/>
                      </a:cubicBezTo>
                      <a:cubicBezTo>
                        <a:pt x="1" y="2006"/>
                        <a:pt x="1" y="2106"/>
                        <a:pt x="68" y="2139"/>
                      </a:cubicBezTo>
                      <a:cubicBezTo>
                        <a:pt x="101" y="2173"/>
                        <a:pt x="134" y="2173"/>
                        <a:pt x="168" y="2173"/>
                      </a:cubicBezTo>
                      <a:cubicBezTo>
                        <a:pt x="234" y="2173"/>
                        <a:pt x="268" y="2173"/>
                        <a:pt x="301" y="2106"/>
                      </a:cubicBezTo>
                      <a:cubicBezTo>
                        <a:pt x="501" y="1839"/>
                        <a:pt x="601" y="1606"/>
                        <a:pt x="635" y="1306"/>
                      </a:cubicBezTo>
                      <a:cubicBezTo>
                        <a:pt x="635" y="1172"/>
                        <a:pt x="635" y="1039"/>
                        <a:pt x="635" y="905"/>
                      </a:cubicBezTo>
                      <a:cubicBezTo>
                        <a:pt x="601" y="772"/>
                        <a:pt x="601" y="605"/>
                        <a:pt x="635" y="472"/>
                      </a:cubicBezTo>
                      <a:cubicBezTo>
                        <a:pt x="635" y="438"/>
                        <a:pt x="635" y="405"/>
                        <a:pt x="635" y="405"/>
                      </a:cubicBezTo>
                      <a:cubicBezTo>
                        <a:pt x="668" y="338"/>
                        <a:pt x="735" y="338"/>
                        <a:pt x="868" y="305"/>
                      </a:cubicBezTo>
                      <a:cubicBezTo>
                        <a:pt x="902" y="305"/>
                        <a:pt x="1002" y="305"/>
                        <a:pt x="1035" y="338"/>
                      </a:cubicBezTo>
                      <a:cubicBezTo>
                        <a:pt x="1102" y="372"/>
                        <a:pt x="1068" y="472"/>
                        <a:pt x="1068" y="538"/>
                      </a:cubicBezTo>
                      <a:lnTo>
                        <a:pt x="1068" y="572"/>
                      </a:lnTo>
                      <a:cubicBezTo>
                        <a:pt x="1035" y="805"/>
                        <a:pt x="1002" y="1072"/>
                        <a:pt x="1002" y="1306"/>
                      </a:cubicBezTo>
                      <a:cubicBezTo>
                        <a:pt x="1035" y="1606"/>
                        <a:pt x="1202" y="1873"/>
                        <a:pt x="1335" y="2106"/>
                      </a:cubicBezTo>
                      <a:cubicBezTo>
                        <a:pt x="1376" y="2147"/>
                        <a:pt x="1430" y="2176"/>
                        <a:pt x="1481" y="2176"/>
                      </a:cubicBezTo>
                      <a:cubicBezTo>
                        <a:pt x="1513" y="2176"/>
                        <a:pt x="1543" y="2165"/>
                        <a:pt x="1569" y="2139"/>
                      </a:cubicBezTo>
                      <a:cubicBezTo>
                        <a:pt x="1635" y="2106"/>
                        <a:pt x="1635" y="2006"/>
                        <a:pt x="1602" y="1939"/>
                      </a:cubicBezTo>
                      <a:cubicBezTo>
                        <a:pt x="1469" y="1739"/>
                        <a:pt x="1335" y="1506"/>
                        <a:pt x="1335" y="1306"/>
                      </a:cubicBezTo>
                      <a:cubicBezTo>
                        <a:pt x="1335" y="1072"/>
                        <a:pt x="1335" y="839"/>
                        <a:pt x="1369" y="605"/>
                      </a:cubicBezTo>
                      <a:lnTo>
                        <a:pt x="1369" y="572"/>
                      </a:lnTo>
                      <a:cubicBezTo>
                        <a:pt x="1402" y="472"/>
                        <a:pt x="1402" y="271"/>
                        <a:pt x="1269" y="105"/>
                      </a:cubicBezTo>
                      <a:cubicBezTo>
                        <a:pt x="1180" y="16"/>
                        <a:pt x="1061" y="1"/>
                        <a:pt x="9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74;p5"/>
                <p:cNvSpPr/>
                <p:nvPr/>
              </p:nvSpPr>
              <p:spPr>
                <a:xfrm>
                  <a:off x="1410350" y="2539750"/>
                  <a:ext cx="65900" cy="7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2937" extrusionOk="0">
                      <a:moveTo>
                        <a:pt x="1902" y="1"/>
                      </a:moveTo>
                      <a:cubicBezTo>
                        <a:pt x="1668" y="1"/>
                        <a:pt x="1435" y="1"/>
                        <a:pt x="1201" y="34"/>
                      </a:cubicBezTo>
                      <a:lnTo>
                        <a:pt x="534" y="34"/>
                      </a:lnTo>
                      <a:cubicBezTo>
                        <a:pt x="501" y="34"/>
                        <a:pt x="467" y="68"/>
                        <a:pt x="434" y="101"/>
                      </a:cubicBezTo>
                      <a:cubicBezTo>
                        <a:pt x="401" y="134"/>
                        <a:pt x="367" y="168"/>
                        <a:pt x="367" y="201"/>
                      </a:cubicBezTo>
                      <a:lnTo>
                        <a:pt x="401" y="735"/>
                      </a:lnTo>
                      <a:cubicBezTo>
                        <a:pt x="401" y="801"/>
                        <a:pt x="401" y="868"/>
                        <a:pt x="367" y="935"/>
                      </a:cubicBezTo>
                      <a:cubicBezTo>
                        <a:pt x="367" y="968"/>
                        <a:pt x="334" y="1002"/>
                        <a:pt x="301" y="1002"/>
                      </a:cubicBezTo>
                      <a:cubicBezTo>
                        <a:pt x="234" y="1002"/>
                        <a:pt x="167" y="1002"/>
                        <a:pt x="100" y="1035"/>
                      </a:cubicBezTo>
                      <a:cubicBezTo>
                        <a:pt x="0" y="1135"/>
                        <a:pt x="0" y="1235"/>
                        <a:pt x="0" y="1302"/>
                      </a:cubicBezTo>
                      <a:cubicBezTo>
                        <a:pt x="0" y="1569"/>
                        <a:pt x="34" y="1802"/>
                        <a:pt x="67" y="2069"/>
                      </a:cubicBezTo>
                      <a:cubicBezTo>
                        <a:pt x="100" y="2136"/>
                        <a:pt x="134" y="2236"/>
                        <a:pt x="167" y="2336"/>
                      </a:cubicBezTo>
                      <a:cubicBezTo>
                        <a:pt x="234" y="2436"/>
                        <a:pt x="334" y="2503"/>
                        <a:pt x="434" y="2569"/>
                      </a:cubicBezTo>
                      <a:cubicBezTo>
                        <a:pt x="467" y="2569"/>
                        <a:pt x="534" y="2636"/>
                        <a:pt x="601" y="2703"/>
                      </a:cubicBezTo>
                      <a:cubicBezTo>
                        <a:pt x="667" y="2770"/>
                        <a:pt x="734" y="2870"/>
                        <a:pt x="834" y="2903"/>
                      </a:cubicBezTo>
                      <a:cubicBezTo>
                        <a:pt x="868" y="2936"/>
                        <a:pt x="868" y="2936"/>
                        <a:pt x="901" y="2936"/>
                      </a:cubicBezTo>
                      <a:cubicBezTo>
                        <a:pt x="968" y="2936"/>
                        <a:pt x="1001" y="2903"/>
                        <a:pt x="1034" y="2870"/>
                      </a:cubicBezTo>
                      <a:cubicBezTo>
                        <a:pt x="1101" y="2770"/>
                        <a:pt x="1068" y="2703"/>
                        <a:pt x="1001" y="2636"/>
                      </a:cubicBezTo>
                      <a:cubicBezTo>
                        <a:pt x="934" y="2603"/>
                        <a:pt x="868" y="2536"/>
                        <a:pt x="834" y="2503"/>
                      </a:cubicBezTo>
                      <a:cubicBezTo>
                        <a:pt x="768" y="2403"/>
                        <a:pt x="667" y="2336"/>
                        <a:pt x="601" y="2269"/>
                      </a:cubicBezTo>
                      <a:cubicBezTo>
                        <a:pt x="534" y="2236"/>
                        <a:pt x="467" y="2202"/>
                        <a:pt x="434" y="2169"/>
                      </a:cubicBezTo>
                      <a:cubicBezTo>
                        <a:pt x="401" y="2102"/>
                        <a:pt x="401" y="2069"/>
                        <a:pt x="401" y="2002"/>
                      </a:cubicBezTo>
                      <a:cubicBezTo>
                        <a:pt x="367" y="1769"/>
                        <a:pt x="334" y="1569"/>
                        <a:pt x="334" y="1302"/>
                      </a:cubicBezTo>
                      <a:cubicBezTo>
                        <a:pt x="467" y="1302"/>
                        <a:pt x="601" y="1202"/>
                        <a:pt x="667" y="1035"/>
                      </a:cubicBezTo>
                      <a:cubicBezTo>
                        <a:pt x="701" y="935"/>
                        <a:pt x="701" y="801"/>
                        <a:pt x="701" y="701"/>
                      </a:cubicBezTo>
                      <a:lnTo>
                        <a:pt x="701" y="368"/>
                      </a:lnTo>
                      <a:cubicBezTo>
                        <a:pt x="868" y="368"/>
                        <a:pt x="1034" y="368"/>
                        <a:pt x="1235" y="334"/>
                      </a:cubicBezTo>
                      <a:lnTo>
                        <a:pt x="1868" y="334"/>
                      </a:lnTo>
                      <a:cubicBezTo>
                        <a:pt x="1868" y="368"/>
                        <a:pt x="1868" y="401"/>
                        <a:pt x="1868" y="468"/>
                      </a:cubicBezTo>
                      <a:cubicBezTo>
                        <a:pt x="1868" y="535"/>
                        <a:pt x="1868" y="635"/>
                        <a:pt x="1868" y="735"/>
                      </a:cubicBezTo>
                      <a:cubicBezTo>
                        <a:pt x="1902" y="935"/>
                        <a:pt x="2002" y="1102"/>
                        <a:pt x="2169" y="1168"/>
                      </a:cubicBezTo>
                      <a:cubicBezTo>
                        <a:pt x="2169" y="1168"/>
                        <a:pt x="2202" y="1202"/>
                        <a:pt x="2235" y="1202"/>
                      </a:cubicBezTo>
                      <a:cubicBezTo>
                        <a:pt x="2257" y="1202"/>
                        <a:pt x="2280" y="1217"/>
                        <a:pt x="2292" y="1217"/>
                      </a:cubicBezTo>
                      <a:cubicBezTo>
                        <a:pt x="2298" y="1217"/>
                        <a:pt x="2302" y="1213"/>
                        <a:pt x="2302" y="1202"/>
                      </a:cubicBezTo>
                      <a:cubicBezTo>
                        <a:pt x="2302" y="1235"/>
                        <a:pt x="2302" y="1268"/>
                        <a:pt x="2302" y="1268"/>
                      </a:cubicBezTo>
                      <a:lnTo>
                        <a:pt x="2235" y="1836"/>
                      </a:lnTo>
                      <a:cubicBezTo>
                        <a:pt x="2235" y="1902"/>
                        <a:pt x="2235" y="2002"/>
                        <a:pt x="2202" y="2036"/>
                      </a:cubicBezTo>
                      <a:cubicBezTo>
                        <a:pt x="2135" y="2169"/>
                        <a:pt x="2002" y="2303"/>
                        <a:pt x="1835" y="2436"/>
                      </a:cubicBezTo>
                      <a:cubicBezTo>
                        <a:pt x="1735" y="2503"/>
                        <a:pt x="1635" y="2569"/>
                        <a:pt x="1535" y="2669"/>
                      </a:cubicBezTo>
                      <a:cubicBezTo>
                        <a:pt x="1501" y="2736"/>
                        <a:pt x="1501" y="2836"/>
                        <a:pt x="1568" y="2903"/>
                      </a:cubicBezTo>
                      <a:cubicBezTo>
                        <a:pt x="1596" y="2917"/>
                        <a:pt x="1629" y="2925"/>
                        <a:pt x="1661" y="2925"/>
                      </a:cubicBezTo>
                      <a:cubicBezTo>
                        <a:pt x="1706" y="2925"/>
                        <a:pt x="1749" y="2909"/>
                        <a:pt x="1768" y="2870"/>
                      </a:cubicBezTo>
                      <a:cubicBezTo>
                        <a:pt x="1835" y="2803"/>
                        <a:pt x="1935" y="2736"/>
                        <a:pt x="2035" y="2669"/>
                      </a:cubicBezTo>
                      <a:cubicBezTo>
                        <a:pt x="2202" y="2536"/>
                        <a:pt x="2402" y="2369"/>
                        <a:pt x="2502" y="2169"/>
                      </a:cubicBezTo>
                      <a:cubicBezTo>
                        <a:pt x="2535" y="2069"/>
                        <a:pt x="2535" y="1936"/>
                        <a:pt x="2569" y="1869"/>
                      </a:cubicBezTo>
                      <a:lnTo>
                        <a:pt x="2602" y="1302"/>
                      </a:lnTo>
                      <a:cubicBezTo>
                        <a:pt x="2602" y="1235"/>
                        <a:pt x="2636" y="1168"/>
                        <a:pt x="2569" y="1068"/>
                      </a:cubicBezTo>
                      <a:cubicBezTo>
                        <a:pt x="2535" y="968"/>
                        <a:pt x="2435" y="935"/>
                        <a:pt x="2335" y="902"/>
                      </a:cubicBezTo>
                      <a:cubicBezTo>
                        <a:pt x="2335" y="902"/>
                        <a:pt x="2302" y="902"/>
                        <a:pt x="2302" y="868"/>
                      </a:cubicBezTo>
                      <a:cubicBezTo>
                        <a:pt x="2235" y="835"/>
                        <a:pt x="2202" y="768"/>
                        <a:pt x="2169" y="668"/>
                      </a:cubicBezTo>
                      <a:cubicBezTo>
                        <a:pt x="2169" y="601"/>
                        <a:pt x="2169" y="535"/>
                        <a:pt x="2169" y="468"/>
                      </a:cubicBezTo>
                      <a:cubicBezTo>
                        <a:pt x="2169" y="401"/>
                        <a:pt x="2169" y="334"/>
                        <a:pt x="2169" y="301"/>
                      </a:cubicBezTo>
                      <a:cubicBezTo>
                        <a:pt x="2169" y="168"/>
                        <a:pt x="2135" y="101"/>
                        <a:pt x="2068" y="34"/>
                      </a:cubicBezTo>
                      <a:cubicBezTo>
                        <a:pt x="2002" y="1"/>
                        <a:pt x="1935" y="1"/>
                        <a:pt x="19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75;p5"/>
                <p:cNvSpPr/>
                <p:nvPr/>
              </p:nvSpPr>
              <p:spPr>
                <a:xfrm>
                  <a:off x="1408675" y="2487225"/>
                  <a:ext cx="69250" cy="6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" h="2569" extrusionOk="0">
                      <a:moveTo>
                        <a:pt x="1702" y="0"/>
                      </a:moveTo>
                      <a:cubicBezTo>
                        <a:pt x="1635" y="34"/>
                        <a:pt x="1568" y="67"/>
                        <a:pt x="1568" y="134"/>
                      </a:cubicBezTo>
                      <a:cubicBezTo>
                        <a:pt x="1502" y="334"/>
                        <a:pt x="1535" y="501"/>
                        <a:pt x="1535" y="668"/>
                      </a:cubicBezTo>
                      <a:cubicBezTo>
                        <a:pt x="1535" y="701"/>
                        <a:pt x="1535" y="734"/>
                        <a:pt x="1535" y="801"/>
                      </a:cubicBezTo>
                      <a:lnTo>
                        <a:pt x="1235" y="801"/>
                      </a:lnTo>
                      <a:cubicBezTo>
                        <a:pt x="1235" y="768"/>
                        <a:pt x="1235" y="701"/>
                        <a:pt x="1235" y="634"/>
                      </a:cubicBezTo>
                      <a:cubicBezTo>
                        <a:pt x="1235" y="567"/>
                        <a:pt x="1201" y="501"/>
                        <a:pt x="1201" y="434"/>
                      </a:cubicBezTo>
                      <a:lnTo>
                        <a:pt x="1201" y="367"/>
                      </a:lnTo>
                      <a:cubicBezTo>
                        <a:pt x="1201" y="301"/>
                        <a:pt x="1168" y="34"/>
                        <a:pt x="935" y="34"/>
                      </a:cubicBezTo>
                      <a:cubicBezTo>
                        <a:pt x="835" y="34"/>
                        <a:pt x="734" y="34"/>
                        <a:pt x="634" y="67"/>
                      </a:cubicBezTo>
                      <a:cubicBezTo>
                        <a:pt x="601" y="100"/>
                        <a:pt x="568" y="100"/>
                        <a:pt x="534" y="134"/>
                      </a:cubicBezTo>
                      <a:cubicBezTo>
                        <a:pt x="501" y="167"/>
                        <a:pt x="501" y="201"/>
                        <a:pt x="468" y="234"/>
                      </a:cubicBezTo>
                      <a:cubicBezTo>
                        <a:pt x="434" y="367"/>
                        <a:pt x="434" y="501"/>
                        <a:pt x="434" y="634"/>
                      </a:cubicBezTo>
                      <a:cubicBezTo>
                        <a:pt x="434" y="668"/>
                        <a:pt x="434" y="701"/>
                        <a:pt x="434" y="768"/>
                      </a:cubicBezTo>
                      <a:cubicBezTo>
                        <a:pt x="434" y="768"/>
                        <a:pt x="434" y="801"/>
                        <a:pt x="434" y="834"/>
                      </a:cubicBezTo>
                      <a:cubicBezTo>
                        <a:pt x="401" y="801"/>
                        <a:pt x="368" y="801"/>
                        <a:pt x="334" y="801"/>
                      </a:cubicBezTo>
                      <a:cubicBezTo>
                        <a:pt x="267" y="801"/>
                        <a:pt x="201" y="834"/>
                        <a:pt x="134" y="901"/>
                      </a:cubicBezTo>
                      <a:cubicBezTo>
                        <a:pt x="1" y="1001"/>
                        <a:pt x="1" y="1201"/>
                        <a:pt x="1" y="1301"/>
                      </a:cubicBezTo>
                      <a:lnTo>
                        <a:pt x="1" y="2135"/>
                      </a:lnTo>
                      <a:cubicBezTo>
                        <a:pt x="1" y="2202"/>
                        <a:pt x="1" y="2269"/>
                        <a:pt x="34" y="2335"/>
                      </a:cubicBezTo>
                      <a:cubicBezTo>
                        <a:pt x="134" y="2502"/>
                        <a:pt x="334" y="2502"/>
                        <a:pt x="468" y="2536"/>
                      </a:cubicBezTo>
                      <a:lnTo>
                        <a:pt x="568" y="2536"/>
                      </a:lnTo>
                      <a:cubicBezTo>
                        <a:pt x="568" y="2569"/>
                        <a:pt x="601" y="2569"/>
                        <a:pt x="601" y="2569"/>
                      </a:cubicBezTo>
                      <a:cubicBezTo>
                        <a:pt x="668" y="2569"/>
                        <a:pt x="734" y="2502"/>
                        <a:pt x="768" y="2469"/>
                      </a:cubicBezTo>
                      <a:cubicBezTo>
                        <a:pt x="801" y="2369"/>
                        <a:pt x="734" y="2269"/>
                        <a:pt x="668" y="2269"/>
                      </a:cubicBezTo>
                      <a:cubicBezTo>
                        <a:pt x="601" y="2235"/>
                        <a:pt x="568" y="2235"/>
                        <a:pt x="501" y="2235"/>
                      </a:cubicBezTo>
                      <a:cubicBezTo>
                        <a:pt x="468" y="2235"/>
                        <a:pt x="368" y="2202"/>
                        <a:pt x="334" y="2202"/>
                      </a:cubicBezTo>
                      <a:lnTo>
                        <a:pt x="334" y="2169"/>
                      </a:lnTo>
                      <a:lnTo>
                        <a:pt x="334" y="1301"/>
                      </a:lnTo>
                      <a:cubicBezTo>
                        <a:pt x="334" y="1201"/>
                        <a:pt x="368" y="1135"/>
                        <a:pt x="368" y="1135"/>
                      </a:cubicBezTo>
                      <a:lnTo>
                        <a:pt x="401" y="1135"/>
                      </a:lnTo>
                      <a:cubicBezTo>
                        <a:pt x="428" y="1148"/>
                        <a:pt x="472" y="1162"/>
                        <a:pt x="521" y="1162"/>
                      </a:cubicBezTo>
                      <a:cubicBezTo>
                        <a:pt x="593" y="1162"/>
                        <a:pt x="675" y="1133"/>
                        <a:pt x="734" y="1034"/>
                      </a:cubicBezTo>
                      <a:cubicBezTo>
                        <a:pt x="768" y="1001"/>
                        <a:pt x="768" y="934"/>
                        <a:pt x="768" y="901"/>
                      </a:cubicBezTo>
                      <a:cubicBezTo>
                        <a:pt x="768" y="868"/>
                        <a:pt x="768" y="834"/>
                        <a:pt x="768" y="801"/>
                      </a:cubicBezTo>
                      <a:cubicBezTo>
                        <a:pt x="768" y="734"/>
                        <a:pt x="768" y="668"/>
                        <a:pt x="768" y="601"/>
                      </a:cubicBezTo>
                      <a:cubicBezTo>
                        <a:pt x="768" y="534"/>
                        <a:pt x="768" y="434"/>
                        <a:pt x="801" y="367"/>
                      </a:cubicBezTo>
                      <a:cubicBezTo>
                        <a:pt x="835" y="334"/>
                        <a:pt x="868" y="334"/>
                        <a:pt x="901" y="334"/>
                      </a:cubicBezTo>
                      <a:cubicBezTo>
                        <a:pt x="901" y="367"/>
                        <a:pt x="901" y="401"/>
                        <a:pt x="901" y="401"/>
                      </a:cubicBezTo>
                      <a:lnTo>
                        <a:pt x="901" y="467"/>
                      </a:lnTo>
                      <a:cubicBezTo>
                        <a:pt x="935" y="534"/>
                        <a:pt x="935" y="601"/>
                        <a:pt x="935" y="668"/>
                      </a:cubicBezTo>
                      <a:cubicBezTo>
                        <a:pt x="935" y="734"/>
                        <a:pt x="935" y="801"/>
                        <a:pt x="968" y="868"/>
                      </a:cubicBezTo>
                      <a:cubicBezTo>
                        <a:pt x="968" y="901"/>
                        <a:pt x="968" y="968"/>
                        <a:pt x="1035" y="1034"/>
                      </a:cubicBezTo>
                      <a:cubicBezTo>
                        <a:pt x="1101" y="1135"/>
                        <a:pt x="1201" y="1135"/>
                        <a:pt x="1235" y="1135"/>
                      </a:cubicBezTo>
                      <a:cubicBezTo>
                        <a:pt x="1368" y="1101"/>
                        <a:pt x="1502" y="1101"/>
                        <a:pt x="1635" y="1101"/>
                      </a:cubicBezTo>
                      <a:cubicBezTo>
                        <a:pt x="1668" y="1068"/>
                        <a:pt x="1769" y="1068"/>
                        <a:pt x="1802" y="1001"/>
                      </a:cubicBezTo>
                      <a:cubicBezTo>
                        <a:pt x="1869" y="934"/>
                        <a:pt x="1869" y="834"/>
                        <a:pt x="1869" y="801"/>
                      </a:cubicBezTo>
                      <a:cubicBezTo>
                        <a:pt x="1869" y="734"/>
                        <a:pt x="1869" y="701"/>
                        <a:pt x="1869" y="634"/>
                      </a:cubicBezTo>
                      <a:cubicBezTo>
                        <a:pt x="1869" y="534"/>
                        <a:pt x="1835" y="434"/>
                        <a:pt x="1869" y="334"/>
                      </a:cubicBezTo>
                      <a:lnTo>
                        <a:pt x="1969" y="334"/>
                      </a:lnTo>
                      <a:cubicBezTo>
                        <a:pt x="1969" y="434"/>
                        <a:pt x="1969" y="501"/>
                        <a:pt x="1969" y="601"/>
                      </a:cubicBezTo>
                      <a:lnTo>
                        <a:pt x="1969" y="668"/>
                      </a:lnTo>
                      <a:cubicBezTo>
                        <a:pt x="1969" y="734"/>
                        <a:pt x="1969" y="868"/>
                        <a:pt x="2002" y="968"/>
                      </a:cubicBezTo>
                      <a:cubicBezTo>
                        <a:pt x="2035" y="1034"/>
                        <a:pt x="2102" y="1068"/>
                        <a:pt x="2169" y="1068"/>
                      </a:cubicBezTo>
                      <a:lnTo>
                        <a:pt x="2336" y="1068"/>
                      </a:lnTo>
                      <a:cubicBezTo>
                        <a:pt x="2369" y="1401"/>
                        <a:pt x="2436" y="1768"/>
                        <a:pt x="2436" y="2135"/>
                      </a:cubicBezTo>
                      <a:cubicBezTo>
                        <a:pt x="2369" y="2169"/>
                        <a:pt x="2336" y="2169"/>
                        <a:pt x="2269" y="2202"/>
                      </a:cubicBezTo>
                      <a:cubicBezTo>
                        <a:pt x="2202" y="2202"/>
                        <a:pt x="2135" y="2235"/>
                        <a:pt x="2069" y="2235"/>
                      </a:cubicBezTo>
                      <a:cubicBezTo>
                        <a:pt x="1969" y="2269"/>
                        <a:pt x="1935" y="2335"/>
                        <a:pt x="1935" y="2435"/>
                      </a:cubicBezTo>
                      <a:cubicBezTo>
                        <a:pt x="1969" y="2502"/>
                        <a:pt x="2035" y="2569"/>
                        <a:pt x="2135" y="2569"/>
                      </a:cubicBezTo>
                      <a:cubicBezTo>
                        <a:pt x="2202" y="2536"/>
                        <a:pt x="2269" y="2536"/>
                        <a:pt x="2369" y="2502"/>
                      </a:cubicBezTo>
                      <a:cubicBezTo>
                        <a:pt x="2436" y="2469"/>
                        <a:pt x="2502" y="2469"/>
                        <a:pt x="2536" y="2435"/>
                      </a:cubicBezTo>
                      <a:cubicBezTo>
                        <a:pt x="2569" y="2435"/>
                        <a:pt x="2636" y="2435"/>
                        <a:pt x="2703" y="2369"/>
                      </a:cubicBezTo>
                      <a:cubicBezTo>
                        <a:pt x="2769" y="2302"/>
                        <a:pt x="2769" y="2202"/>
                        <a:pt x="2769" y="2169"/>
                      </a:cubicBezTo>
                      <a:cubicBezTo>
                        <a:pt x="2736" y="1768"/>
                        <a:pt x="2703" y="1368"/>
                        <a:pt x="2636" y="968"/>
                      </a:cubicBezTo>
                      <a:cubicBezTo>
                        <a:pt x="2636" y="934"/>
                        <a:pt x="2636" y="834"/>
                        <a:pt x="2536" y="801"/>
                      </a:cubicBezTo>
                      <a:cubicBezTo>
                        <a:pt x="2502" y="734"/>
                        <a:pt x="2436" y="734"/>
                        <a:pt x="2402" y="734"/>
                      </a:cubicBezTo>
                      <a:lnTo>
                        <a:pt x="2269" y="734"/>
                      </a:lnTo>
                      <a:cubicBezTo>
                        <a:pt x="2269" y="701"/>
                        <a:pt x="2269" y="668"/>
                        <a:pt x="2269" y="634"/>
                      </a:cubicBezTo>
                      <a:lnTo>
                        <a:pt x="2269" y="601"/>
                      </a:lnTo>
                      <a:cubicBezTo>
                        <a:pt x="2269" y="501"/>
                        <a:pt x="2269" y="434"/>
                        <a:pt x="2269" y="367"/>
                      </a:cubicBezTo>
                      <a:lnTo>
                        <a:pt x="2269" y="267"/>
                      </a:lnTo>
                      <a:cubicBezTo>
                        <a:pt x="2269" y="234"/>
                        <a:pt x="2269" y="234"/>
                        <a:pt x="2269" y="201"/>
                      </a:cubicBezTo>
                      <a:cubicBezTo>
                        <a:pt x="2236" y="100"/>
                        <a:pt x="2169" y="67"/>
                        <a:pt x="2069" y="34"/>
                      </a:cubicBezTo>
                      <a:lnTo>
                        <a:pt x="1969" y="34"/>
                      </a:lnTo>
                      <a:cubicBezTo>
                        <a:pt x="1902" y="34"/>
                        <a:pt x="1802" y="0"/>
                        <a:pt x="17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76;p5"/>
                <p:cNvSpPr/>
                <p:nvPr/>
              </p:nvSpPr>
              <p:spPr>
                <a:xfrm>
                  <a:off x="1416175" y="2514750"/>
                  <a:ext cx="25050" cy="2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2" h="1001" extrusionOk="0">
                      <a:moveTo>
                        <a:pt x="501" y="300"/>
                      </a:moveTo>
                      <a:cubicBezTo>
                        <a:pt x="601" y="334"/>
                        <a:pt x="701" y="467"/>
                        <a:pt x="701" y="567"/>
                      </a:cubicBezTo>
                      <a:cubicBezTo>
                        <a:pt x="701" y="601"/>
                        <a:pt x="701" y="634"/>
                        <a:pt x="701" y="634"/>
                      </a:cubicBezTo>
                      <a:cubicBezTo>
                        <a:pt x="668" y="634"/>
                        <a:pt x="668" y="667"/>
                        <a:pt x="635" y="667"/>
                      </a:cubicBezTo>
                      <a:cubicBezTo>
                        <a:pt x="607" y="681"/>
                        <a:pt x="574" y="689"/>
                        <a:pt x="539" y="689"/>
                      </a:cubicBezTo>
                      <a:cubicBezTo>
                        <a:pt x="491" y="689"/>
                        <a:pt x="440" y="673"/>
                        <a:pt x="401" y="634"/>
                      </a:cubicBezTo>
                      <a:cubicBezTo>
                        <a:pt x="368" y="601"/>
                        <a:pt x="334" y="534"/>
                        <a:pt x="334" y="467"/>
                      </a:cubicBezTo>
                      <a:cubicBezTo>
                        <a:pt x="334" y="434"/>
                        <a:pt x="368" y="367"/>
                        <a:pt x="434" y="334"/>
                      </a:cubicBezTo>
                      <a:cubicBezTo>
                        <a:pt x="468" y="300"/>
                        <a:pt x="468" y="300"/>
                        <a:pt x="501" y="300"/>
                      </a:cubicBezTo>
                      <a:close/>
                      <a:moveTo>
                        <a:pt x="535" y="0"/>
                      </a:moveTo>
                      <a:cubicBezTo>
                        <a:pt x="434" y="0"/>
                        <a:pt x="334" y="0"/>
                        <a:pt x="234" y="67"/>
                      </a:cubicBezTo>
                      <a:cubicBezTo>
                        <a:pt x="134" y="167"/>
                        <a:pt x="34" y="300"/>
                        <a:pt x="34" y="434"/>
                      </a:cubicBezTo>
                      <a:cubicBezTo>
                        <a:pt x="1" y="601"/>
                        <a:pt x="68" y="734"/>
                        <a:pt x="168" y="834"/>
                      </a:cubicBezTo>
                      <a:cubicBezTo>
                        <a:pt x="268" y="934"/>
                        <a:pt x="401" y="1001"/>
                        <a:pt x="535" y="1001"/>
                      </a:cubicBezTo>
                      <a:cubicBezTo>
                        <a:pt x="635" y="1001"/>
                        <a:pt x="701" y="968"/>
                        <a:pt x="801" y="934"/>
                      </a:cubicBezTo>
                      <a:cubicBezTo>
                        <a:pt x="868" y="901"/>
                        <a:pt x="901" y="867"/>
                        <a:pt x="935" y="801"/>
                      </a:cubicBezTo>
                      <a:cubicBezTo>
                        <a:pt x="1002" y="734"/>
                        <a:pt x="1002" y="667"/>
                        <a:pt x="1002" y="601"/>
                      </a:cubicBezTo>
                      <a:cubicBezTo>
                        <a:pt x="1002" y="300"/>
                        <a:pt x="801" y="67"/>
                        <a:pt x="5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77;p5"/>
                <p:cNvSpPr/>
                <p:nvPr/>
              </p:nvSpPr>
              <p:spPr>
                <a:xfrm>
                  <a:off x="1442025" y="2512250"/>
                  <a:ext cx="25050" cy="2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2" h="1035" extrusionOk="0">
                      <a:moveTo>
                        <a:pt x="535" y="300"/>
                      </a:moveTo>
                      <a:cubicBezTo>
                        <a:pt x="635" y="334"/>
                        <a:pt x="668" y="467"/>
                        <a:pt x="668" y="567"/>
                      </a:cubicBezTo>
                      <a:cubicBezTo>
                        <a:pt x="668" y="634"/>
                        <a:pt x="635" y="667"/>
                        <a:pt x="635" y="701"/>
                      </a:cubicBezTo>
                      <a:lnTo>
                        <a:pt x="535" y="701"/>
                      </a:lnTo>
                      <a:cubicBezTo>
                        <a:pt x="468" y="701"/>
                        <a:pt x="401" y="667"/>
                        <a:pt x="368" y="601"/>
                      </a:cubicBezTo>
                      <a:cubicBezTo>
                        <a:pt x="334" y="567"/>
                        <a:pt x="301" y="500"/>
                        <a:pt x="334" y="434"/>
                      </a:cubicBezTo>
                      <a:cubicBezTo>
                        <a:pt x="368" y="400"/>
                        <a:pt x="368" y="367"/>
                        <a:pt x="435" y="367"/>
                      </a:cubicBezTo>
                      <a:cubicBezTo>
                        <a:pt x="468" y="300"/>
                        <a:pt x="501" y="300"/>
                        <a:pt x="535" y="300"/>
                      </a:cubicBezTo>
                      <a:close/>
                      <a:moveTo>
                        <a:pt x="568" y="0"/>
                      </a:moveTo>
                      <a:cubicBezTo>
                        <a:pt x="468" y="0"/>
                        <a:pt x="368" y="33"/>
                        <a:pt x="234" y="100"/>
                      </a:cubicBezTo>
                      <a:cubicBezTo>
                        <a:pt x="168" y="167"/>
                        <a:pt x="101" y="234"/>
                        <a:pt x="68" y="300"/>
                      </a:cubicBezTo>
                      <a:cubicBezTo>
                        <a:pt x="1" y="434"/>
                        <a:pt x="1" y="634"/>
                        <a:pt x="101" y="767"/>
                      </a:cubicBezTo>
                      <a:cubicBezTo>
                        <a:pt x="168" y="901"/>
                        <a:pt x="334" y="1001"/>
                        <a:pt x="501" y="1034"/>
                      </a:cubicBezTo>
                      <a:lnTo>
                        <a:pt x="535" y="1034"/>
                      </a:lnTo>
                      <a:cubicBezTo>
                        <a:pt x="635" y="1034"/>
                        <a:pt x="735" y="1001"/>
                        <a:pt x="801" y="967"/>
                      </a:cubicBezTo>
                      <a:cubicBezTo>
                        <a:pt x="902" y="901"/>
                        <a:pt x="968" y="767"/>
                        <a:pt x="968" y="601"/>
                      </a:cubicBezTo>
                      <a:cubicBezTo>
                        <a:pt x="1002" y="367"/>
                        <a:pt x="835" y="67"/>
                        <a:pt x="5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78;p5"/>
                <p:cNvSpPr/>
                <p:nvPr/>
              </p:nvSpPr>
              <p:spPr>
                <a:xfrm>
                  <a:off x="1424525" y="2567275"/>
                  <a:ext cx="38375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" h="1135" extrusionOk="0">
                      <a:moveTo>
                        <a:pt x="1135" y="334"/>
                      </a:moveTo>
                      <a:cubicBezTo>
                        <a:pt x="1168" y="368"/>
                        <a:pt x="1201" y="534"/>
                        <a:pt x="1168" y="668"/>
                      </a:cubicBezTo>
                      <a:cubicBezTo>
                        <a:pt x="1168" y="735"/>
                        <a:pt x="1135" y="768"/>
                        <a:pt x="1135" y="768"/>
                      </a:cubicBezTo>
                      <a:cubicBezTo>
                        <a:pt x="1034" y="801"/>
                        <a:pt x="901" y="801"/>
                        <a:pt x="768" y="801"/>
                      </a:cubicBezTo>
                      <a:lnTo>
                        <a:pt x="534" y="801"/>
                      </a:lnTo>
                      <a:cubicBezTo>
                        <a:pt x="465" y="815"/>
                        <a:pt x="425" y="823"/>
                        <a:pt x="401" y="823"/>
                      </a:cubicBezTo>
                      <a:cubicBezTo>
                        <a:pt x="367" y="823"/>
                        <a:pt x="367" y="807"/>
                        <a:pt x="367" y="768"/>
                      </a:cubicBezTo>
                      <a:cubicBezTo>
                        <a:pt x="334" y="768"/>
                        <a:pt x="334" y="735"/>
                        <a:pt x="334" y="701"/>
                      </a:cubicBezTo>
                      <a:cubicBezTo>
                        <a:pt x="334" y="668"/>
                        <a:pt x="334" y="601"/>
                        <a:pt x="334" y="568"/>
                      </a:cubicBezTo>
                      <a:cubicBezTo>
                        <a:pt x="334" y="501"/>
                        <a:pt x="334" y="468"/>
                        <a:pt x="334" y="401"/>
                      </a:cubicBezTo>
                      <a:cubicBezTo>
                        <a:pt x="434" y="368"/>
                        <a:pt x="501" y="368"/>
                        <a:pt x="601" y="368"/>
                      </a:cubicBezTo>
                      <a:lnTo>
                        <a:pt x="834" y="368"/>
                      </a:lnTo>
                      <a:cubicBezTo>
                        <a:pt x="868" y="368"/>
                        <a:pt x="901" y="368"/>
                        <a:pt x="968" y="334"/>
                      </a:cubicBezTo>
                      <a:close/>
                      <a:moveTo>
                        <a:pt x="1089" y="1"/>
                      </a:moveTo>
                      <a:cubicBezTo>
                        <a:pt x="1018" y="1"/>
                        <a:pt x="951" y="17"/>
                        <a:pt x="901" y="34"/>
                      </a:cubicBezTo>
                      <a:cubicBezTo>
                        <a:pt x="868" y="34"/>
                        <a:pt x="834" y="34"/>
                        <a:pt x="801" y="67"/>
                      </a:cubicBezTo>
                      <a:lnTo>
                        <a:pt x="601" y="67"/>
                      </a:lnTo>
                      <a:cubicBezTo>
                        <a:pt x="467" y="67"/>
                        <a:pt x="301" y="67"/>
                        <a:pt x="167" y="101"/>
                      </a:cubicBezTo>
                      <a:cubicBezTo>
                        <a:pt x="134" y="101"/>
                        <a:pt x="67" y="134"/>
                        <a:pt x="67" y="167"/>
                      </a:cubicBezTo>
                      <a:cubicBezTo>
                        <a:pt x="34" y="201"/>
                        <a:pt x="34" y="234"/>
                        <a:pt x="34" y="268"/>
                      </a:cubicBezTo>
                      <a:cubicBezTo>
                        <a:pt x="0" y="368"/>
                        <a:pt x="0" y="468"/>
                        <a:pt x="34" y="568"/>
                      </a:cubicBezTo>
                      <a:cubicBezTo>
                        <a:pt x="34" y="634"/>
                        <a:pt x="34" y="668"/>
                        <a:pt x="34" y="701"/>
                      </a:cubicBezTo>
                      <a:cubicBezTo>
                        <a:pt x="34" y="768"/>
                        <a:pt x="34" y="835"/>
                        <a:pt x="67" y="901"/>
                      </a:cubicBezTo>
                      <a:cubicBezTo>
                        <a:pt x="134" y="1101"/>
                        <a:pt x="301" y="1135"/>
                        <a:pt x="434" y="1135"/>
                      </a:cubicBezTo>
                      <a:lnTo>
                        <a:pt x="567" y="1135"/>
                      </a:lnTo>
                      <a:cubicBezTo>
                        <a:pt x="601" y="1101"/>
                        <a:pt x="634" y="1101"/>
                        <a:pt x="668" y="1101"/>
                      </a:cubicBezTo>
                      <a:lnTo>
                        <a:pt x="768" y="1101"/>
                      </a:lnTo>
                      <a:cubicBezTo>
                        <a:pt x="934" y="1101"/>
                        <a:pt x="1101" y="1101"/>
                        <a:pt x="1235" y="1035"/>
                      </a:cubicBezTo>
                      <a:cubicBezTo>
                        <a:pt x="1301" y="1035"/>
                        <a:pt x="1401" y="968"/>
                        <a:pt x="1468" y="801"/>
                      </a:cubicBezTo>
                      <a:cubicBezTo>
                        <a:pt x="1535" y="568"/>
                        <a:pt x="1468" y="268"/>
                        <a:pt x="1368" y="134"/>
                      </a:cubicBezTo>
                      <a:cubicBezTo>
                        <a:pt x="1335" y="101"/>
                        <a:pt x="1335" y="67"/>
                        <a:pt x="1301" y="67"/>
                      </a:cubicBezTo>
                      <a:cubicBezTo>
                        <a:pt x="1235" y="17"/>
                        <a:pt x="1160" y="1"/>
                        <a:pt x="10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79;p5"/>
                <p:cNvSpPr/>
                <p:nvPr/>
              </p:nvSpPr>
              <p:spPr>
                <a:xfrm>
                  <a:off x="1380325" y="2429450"/>
                  <a:ext cx="31725" cy="8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" h="3446" extrusionOk="0">
                      <a:moveTo>
                        <a:pt x="334" y="477"/>
                      </a:moveTo>
                      <a:lnTo>
                        <a:pt x="334" y="477"/>
                      </a:lnTo>
                      <a:cubicBezTo>
                        <a:pt x="367" y="543"/>
                        <a:pt x="401" y="577"/>
                        <a:pt x="401" y="610"/>
                      </a:cubicBezTo>
                      <a:lnTo>
                        <a:pt x="434" y="710"/>
                      </a:lnTo>
                      <a:lnTo>
                        <a:pt x="801" y="1311"/>
                      </a:lnTo>
                      <a:cubicBezTo>
                        <a:pt x="834" y="1377"/>
                        <a:pt x="901" y="1477"/>
                        <a:pt x="901" y="1544"/>
                      </a:cubicBezTo>
                      <a:cubicBezTo>
                        <a:pt x="934" y="1611"/>
                        <a:pt x="934" y="1711"/>
                        <a:pt x="934" y="1778"/>
                      </a:cubicBezTo>
                      <a:cubicBezTo>
                        <a:pt x="968" y="2145"/>
                        <a:pt x="968" y="2478"/>
                        <a:pt x="934" y="2812"/>
                      </a:cubicBezTo>
                      <a:cubicBezTo>
                        <a:pt x="801" y="2578"/>
                        <a:pt x="668" y="2345"/>
                        <a:pt x="534" y="2111"/>
                      </a:cubicBezTo>
                      <a:cubicBezTo>
                        <a:pt x="467" y="1978"/>
                        <a:pt x="434" y="1878"/>
                        <a:pt x="401" y="1778"/>
                      </a:cubicBezTo>
                      <a:cubicBezTo>
                        <a:pt x="367" y="1678"/>
                        <a:pt x="367" y="1578"/>
                        <a:pt x="367" y="1444"/>
                      </a:cubicBezTo>
                      <a:cubicBezTo>
                        <a:pt x="367" y="1444"/>
                        <a:pt x="367" y="1377"/>
                        <a:pt x="367" y="1311"/>
                      </a:cubicBezTo>
                      <a:cubicBezTo>
                        <a:pt x="334" y="944"/>
                        <a:pt x="334" y="677"/>
                        <a:pt x="334" y="477"/>
                      </a:cubicBezTo>
                      <a:close/>
                      <a:moveTo>
                        <a:pt x="265" y="0"/>
                      </a:moveTo>
                      <a:cubicBezTo>
                        <a:pt x="245" y="0"/>
                        <a:pt x="223" y="3"/>
                        <a:pt x="201" y="10"/>
                      </a:cubicBezTo>
                      <a:cubicBezTo>
                        <a:pt x="34" y="43"/>
                        <a:pt x="0" y="243"/>
                        <a:pt x="34" y="1311"/>
                      </a:cubicBezTo>
                      <a:cubicBezTo>
                        <a:pt x="34" y="1377"/>
                        <a:pt x="67" y="1444"/>
                        <a:pt x="67" y="1477"/>
                      </a:cubicBezTo>
                      <a:cubicBezTo>
                        <a:pt x="67" y="1611"/>
                        <a:pt x="67" y="1744"/>
                        <a:pt x="101" y="1844"/>
                      </a:cubicBezTo>
                      <a:cubicBezTo>
                        <a:pt x="134" y="2011"/>
                        <a:pt x="201" y="2145"/>
                        <a:pt x="267" y="2245"/>
                      </a:cubicBezTo>
                      <a:cubicBezTo>
                        <a:pt x="467" y="2612"/>
                        <a:pt x="668" y="3012"/>
                        <a:pt x="934" y="3379"/>
                      </a:cubicBezTo>
                      <a:cubicBezTo>
                        <a:pt x="968" y="3412"/>
                        <a:pt x="1001" y="3446"/>
                        <a:pt x="1068" y="3446"/>
                      </a:cubicBezTo>
                      <a:lnTo>
                        <a:pt x="1101" y="3446"/>
                      </a:lnTo>
                      <a:cubicBezTo>
                        <a:pt x="1168" y="3412"/>
                        <a:pt x="1201" y="3345"/>
                        <a:pt x="1235" y="3279"/>
                      </a:cubicBezTo>
                      <a:cubicBezTo>
                        <a:pt x="1268" y="2778"/>
                        <a:pt x="1268" y="2278"/>
                        <a:pt x="1268" y="1778"/>
                      </a:cubicBezTo>
                      <a:cubicBezTo>
                        <a:pt x="1235" y="1678"/>
                        <a:pt x="1235" y="1578"/>
                        <a:pt x="1201" y="1477"/>
                      </a:cubicBezTo>
                      <a:cubicBezTo>
                        <a:pt x="1168" y="1344"/>
                        <a:pt x="1135" y="1244"/>
                        <a:pt x="1068" y="1144"/>
                      </a:cubicBezTo>
                      <a:lnTo>
                        <a:pt x="701" y="543"/>
                      </a:lnTo>
                      <a:cubicBezTo>
                        <a:pt x="701" y="543"/>
                        <a:pt x="701" y="510"/>
                        <a:pt x="668" y="477"/>
                      </a:cubicBezTo>
                      <a:cubicBezTo>
                        <a:pt x="577" y="266"/>
                        <a:pt x="459" y="0"/>
                        <a:pt x="26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80;p5"/>
                <p:cNvSpPr/>
                <p:nvPr/>
              </p:nvSpPr>
              <p:spPr>
                <a:xfrm>
                  <a:off x="1471225" y="2425800"/>
                  <a:ext cx="32550" cy="8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" h="3525" extrusionOk="0">
                      <a:moveTo>
                        <a:pt x="1001" y="489"/>
                      </a:moveTo>
                      <a:cubicBezTo>
                        <a:pt x="1001" y="823"/>
                        <a:pt x="1001" y="1123"/>
                        <a:pt x="1001" y="1423"/>
                      </a:cubicBezTo>
                      <a:cubicBezTo>
                        <a:pt x="1001" y="1523"/>
                        <a:pt x="1001" y="1623"/>
                        <a:pt x="968" y="1724"/>
                      </a:cubicBezTo>
                      <a:cubicBezTo>
                        <a:pt x="934" y="1824"/>
                        <a:pt x="901" y="1924"/>
                        <a:pt x="868" y="2024"/>
                      </a:cubicBezTo>
                      <a:cubicBezTo>
                        <a:pt x="701" y="2357"/>
                        <a:pt x="534" y="2724"/>
                        <a:pt x="301" y="3024"/>
                      </a:cubicBezTo>
                      <a:lnTo>
                        <a:pt x="301" y="2858"/>
                      </a:lnTo>
                      <a:lnTo>
                        <a:pt x="301" y="2791"/>
                      </a:lnTo>
                      <a:cubicBezTo>
                        <a:pt x="301" y="2524"/>
                        <a:pt x="301" y="2224"/>
                        <a:pt x="301" y="1924"/>
                      </a:cubicBezTo>
                      <a:cubicBezTo>
                        <a:pt x="301" y="1857"/>
                        <a:pt x="301" y="1757"/>
                        <a:pt x="334" y="1690"/>
                      </a:cubicBezTo>
                      <a:cubicBezTo>
                        <a:pt x="334" y="1623"/>
                        <a:pt x="401" y="1557"/>
                        <a:pt x="467" y="1490"/>
                      </a:cubicBezTo>
                      <a:lnTo>
                        <a:pt x="501" y="1457"/>
                      </a:lnTo>
                      <a:cubicBezTo>
                        <a:pt x="634" y="1257"/>
                        <a:pt x="734" y="1056"/>
                        <a:pt x="834" y="856"/>
                      </a:cubicBezTo>
                      <a:lnTo>
                        <a:pt x="901" y="723"/>
                      </a:lnTo>
                      <a:cubicBezTo>
                        <a:pt x="934" y="656"/>
                        <a:pt x="968" y="556"/>
                        <a:pt x="1001" y="489"/>
                      </a:cubicBezTo>
                      <a:close/>
                      <a:moveTo>
                        <a:pt x="1045" y="0"/>
                      </a:moveTo>
                      <a:cubicBezTo>
                        <a:pt x="1013" y="0"/>
                        <a:pt x="973" y="17"/>
                        <a:pt x="934" y="56"/>
                      </a:cubicBezTo>
                      <a:cubicBezTo>
                        <a:pt x="768" y="189"/>
                        <a:pt x="701" y="423"/>
                        <a:pt x="601" y="589"/>
                      </a:cubicBezTo>
                      <a:lnTo>
                        <a:pt x="567" y="723"/>
                      </a:lnTo>
                      <a:cubicBezTo>
                        <a:pt x="467" y="923"/>
                        <a:pt x="367" y="1090"/>
                        <a:pt x="234" y="1257"/>
                      </a:cubicBezTo>
                      <a:lnTo>
                        <a:pt x="201" y="1290"/>
                      </a:lnTo>
                      <a:cubicBezTo>
                        <a:pt x="134" y="1390"/>
                        <a:pt x="67" y="1490"/>
                        <a:pt x="34" y="1623"/>
                      </a:cubicBezTo>
                      <a:cubicBezTo>
                        <a:pt x="0" y="1724"/>
                        <a:pt x="0" y="1824"/>
                        <a:pt x="0" y="1924"/>
                      </a:cubicBezTo>
                      <a:cubicBezTo>
                        <a:pt x="0" y="2224"/>
                        <a:pt x="0" y="2524"/>
                        <a:pt x="0" y="2858"/>
                      </a:cubicBezTo>
                      <a:cubicBezTo>
                        <a:pt x="0" y="3258"/>
                        <a:pt x="34" y="3458"/>
                        <a:pt x="167" y="3525"/>
                      </a:cubicBezTo>
                      <a:lnTo>
                        <a:pt x="234" y="3525"/>
                      </a:lnTo>
                      <a:cubicBezTo>
                        <a:pt x="301" y="3525"/>
                        <a:pt x="367" y="3491"/>
                        <a:pt x="434" y="3425"/>
                      </a:cubicBezTo>
                      <a:cubicBezTo>
                        <a:pt x="734" y="3024"/>
                        <a:pt x="934" y="2591"/>
                        <a:pt x="1135" y="2157"/>
                      </a:cubicBezTo>
                      <a:cubicBezTo>
                        <a:pt x="1201" y="2057"/>
                        <a:pt x="1235" y="1924"/>
                        <a:pt x="1268" y="1824"/>
                      </a:cubicBezTo>
                      <a:cubicBezTo>
                        <a:pt x="1301" y="1690"/>
                        <a:pt x="1301" y="1557"/>
                        <a:pt x="1301" y="1457"/>
                      </a:cubicBezTo>
                      <a:cubicBezTo>
                        <a:pt x="1301" y="1090"/>
                        <a:pt x="1301" y="723"/>
                        <a:pt x="1301" y="389"/>
                      </a:cubicBezTo>
                      <a:cubicBezTo>
                        <a:pt x="1301" y="189"/>
                        <a:pt x="1235" y="56"/>
                        <a:pt x="1101" y="22"/>
                      </a:cubicBezTo>
                      <a:cubicBezTo>
                        <a:pt x="1087" y="9"/>
                        <a:pt x="1068" y="0"/>
                        <a:pt x="104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81;p5"/>
                <p:cNvSpPr/>
                <p:nvPr/>
              </p:nvSpPr>
              <p:spPr>
                <a:xfrm>
                  <a:off x="1386150" y="2420725"/>
                  <a:ext cx="109275" cy="2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1" h="860" extrusionOk="0">
                      <a:moveTo>
                        <a:pt x="3049" y="0"/>
                      </a:moveTo>
                      <a:cubicBezTo>
                        <a:pt x="2861" y="0"/>
                        <a:pt x="2670" y="9"/>
                        <a:pt x="2469" y="25"/>
                      </a:cubicBezTo>
                      <a:cubicBezTo>
                        <a:pt x="1802" y="25"/>
                        <a:pt x="1068" y="59"/>
                        <a:pt x="401" y="92"/>
                      </a:cubicBezTo>
                      <a:cubicBezTo>
                        <a:pt x="335" y="92"/>
                        <a:pt x="268" y="92"/>
                        <a:pt x="168" y="159"/>
                      </a:cubicBezTo>
                      <a:cubicBezTo>
                        <a:pt x="1" y="259"/>
                        <a:pt x="34" y="626"/>
                        <a:pt x="68" y="726"/>
                      </a:cubicBezTo>
                      <a:cubicBezTo>
                        <a:pt x="68" y="792"/>
                        <a:pt x="134" y="859"/>
                        <a:pt x="201" y="859"/>
                      </a:cubicBezTo>
                      <a:lnTo>
                        <a:pt x="234" y="859"/>
                      </a:lnTo>
                      <a:cubicBezTo>
                        <a:pt x="335" y="826"/>
                        <a:pt x="368" y="726"/>
                        <a:pt x="368" y="659"/>
                      </a:cubicBezTo>
                      <a:cubicBezTo>
                        <a:pt x="335" y="592"/>
                        <a:pt x="335" y="425"/>
                        <a:pt x="335" y="425"/>
                      </a:cubicBezTo>
                      <a:lnTo>
                        <a:pt x="435" y="425"/>
                      </a:lnTo>
                      <a:cubicBezTo>
                        <a:pt x="1102" y="359"/>
                        <a:pt x="1802" y="325"/>
                        <a:pt x="2503" y="325"/>
                      </a:cubicBezTo>
                      <a:lnTo>
                        <a:pt x="3604" y="325"/>
                      </a:lnTo>
                      <a:cubicBezTo>
                        <a:pt x="3770" y="325"/>
                        <a:pt x="3937" y="325"/>
                        <a:pt x="4071" y="359"/>
                      </a:cubicBezTo>
                      <a:cubicBezTo>
                        <a:pt x="4071" y="392"/>
                        <a:pt x="4071" y="425"/>
                        <a:pt x="4071" y="459"/>
                      </a:cubicBezTo>
                      <a:cubicBezTo>
                        <a:pt x="4071" y="559"/>
                        <a:pt x="4071" y="626"/>
                        <a:pt x="4071" y="692"/>
                      </a:cubicBezTo>
                      <a:cubicBezTo>
                        <a:pt x="4071" y="792"/>
                        <a:pt x="4137" y="859"/>
                        <a:pt x="4237" y="859"/>
                      </a:cubicBezTo>
                      <a:cubicBezTo>
                        <a:pt x="4304" y="826"/>
                        <a:pt x="4371" y="759"/>
                        <a:pt x="4371" y="692"/>
                      </a:cubicBezTo>
                      <a:cubicBezTo>
                        <a:pt x="4371" y="626"/>
                        <a:pt x="4371" y="559"/>
                        <a:pt x="4371" y="459"/>
                      </a:cubicBezTo>
                      <a:cubicBezTo>
                        <a:pt x="4371" y="359"/>
                        <a:pt x="4371" y="292"/>
                        <a:pt x="4371" y="225"/>
                      </a:cubicBezTo>
                      <a:cubicBezTo>
                        <a:pt x="4371" y="159"/>
                        <a:pt x="4337" y="92"/>
                        <a:pt x="4271" y="59"/>
                      </a:cubicBezTo>
                      <a:cubicBezTo>
                        <a:pt x="4037" y="25"/>
                        <a:pt x="3837" y="25"/>
                        <a:pt x="3604" y="25"/>
                      </a:cubicBezTo>
                      <a:cubicBezTo>
                        <a:pt x="3420" y="9"/>
                        <a:pt x="3237" y="0"/>
                        <a:pt x="304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82;p5"/>
                <p:cNvSpPr/>
                <p:nvPr/>
              </p:nvSpPr>
              <p:spPr>
                <a:xfrm>
                  <a:off x="1403675" y="2480475"/>
                  <a:ext cx="24200" cy="2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1138" extrusionOk="0">
                      <a:moveTo>
                        <a:pt x="182" y="1"/>
                      </a:moveTo>
                      <a:cubicBezTo>
                        <a:pt x="134" y="1"/>
                        <a:pt x="88" y="29"/>
                        <a:pt x="67" y="70"/>
                      </a:cubicBezTo>
                      <a:cubicBezTo>
                        <a:pt x="0" y="137"/>
                        <a:pt x="0" y="237"/>
                        <a:pt x="101" y="270"/>
                      </a:cubicBezTo>
                      <a:cubicBezTo>
                        <a:pt x="234" y="404"/>
                        <a:pt x="434" y="671"/>
                        <a:pt x="568" y="904"/>
                      </a:cubicBezTo>
                      <a:cubicBezTo>
                        <a:pt x="601" y="938"/>
                        <a:pt x="634" y="1004"/>
                        <a:pt x="668" y="1038"/>
                      </a:cubicBezTo>
                      <a:cubicBezTo>
                        <a:pt x="701" y="1104"/>
                        <a:pt x="734" y="1138"/>
                        <a:pt x="801" y="1138"/>
                      </a:cubicBezTo>
                      <a:cubicBezTo>
                        <a:pt x="834" y="1138"/>
                        <a:pt x="834" y="1104"/>
                        <a:pt x="868" y="1104"/>
                      </a:cubicBezTo>
                      <a:cubicBezTo>
                        <a:pt x="968" y="1038"/>
                        <a:pt x="968" y="938"/>
                        <a:pt x="934" y="871"/>
                      </a:cubicBezTo>
                      <a:cubicBezTo>
                        <a:pt x="901" y="837"/>
                        <a:pt x="868" y="771"/>
                        <a:pt x="834" y="737"/>
                      </a:cubicBezTo>
                      <a:cubicBezTo>
                        <a:pt x="668" y="471"/>
                        <a:pt x="467" y="170"/>
                        <a:pt x="267" y="37"/>
                      </a:cubicBezTo>
                      <a:cubicBezTo>
                        <a:pt x="242" y="11"/>
                        <a:pt x="211" y="1"/>
                        <a:pt x="18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83;p5"/>
                <p:cNvSpPr/>
                <p:nvPr/>
              </p:nvSpPr>
              <p:spPr>
                <a:xfrm>
                  <a:off x="1456200" y="2481725"/>
                  <a:ext cx="23375" cy="2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5" h="955" extrusionOk="0">
                      <a:moveTo>
                        <a:pt x="737" y="0"/>
                      </a:moveTo>
                      <a:cubicBezTo>
                        <a:pt x="686" y="0"/>
                        <a:pt x="644" y="24"/>
                        <a:pt x="601" y="87"/>
                      </a:cubicBezTo>
                      <a:cubicBezTo>
                        <a:pt x="568" y="154"/>
                        <a:pt x="468" y="220"/>
                        <a:pt x="368" y="320"/>
                      </a:cubicBezTo>
                      <a:cubicBezTo>
                        <a:pt x="234" y="454"/>
                        <a:pt x="101" y="587"/>
                        <a:pt x="34" y="754"/>
                      </a:cubicBezTo>
                      <a:cubicBezTo>
                        <a:pt x="1" y="854"/>
                        <a:pt x="68" y="921"/>
                        <a:pt x="134" y="954"/>
                      </a:cubicBezTo>
                      <a:lnTo>
                        <a:pt x="201" y="954"/>
                      </a:lnTo>
                      <a:cubicBezTo>
                        <a:pt x="268" y="954"/>
                        <a:pt x="301" y="921"/>
                        <a:pt x="335" y="854"/>
                      </a:cubicBezTo>
                      <a:cubicBezTo>
                        <a:pt x="368" y="754"/>
                        <a:pt x="468" y="654"/>
                        <a:pt x="601" y="554"/>
                      </a:cubicBezTo>
                      <a:cubicBezTo>
                        <a:pt x="701" y="454"/>
                        <a:pt x="802" y="354"/>
                        <a:pt x="868" y="220"/>
                      </a:cubicBezTo>
                      <a:cubicBezTo>
                        <a:pt x="935" y="154"/>
                        <a:pt x="902" y="54"/>
                        <a:pt x="835" y="20"/>
                      </a:cubicBezTo>
                      <a:cubicBezTo>
                        <a:pt x="798" y="8"/>
                        <a:pt x="766" y="0"/>
                        <a:pt x="7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84;p5"/>
                <p:cNvSpPr/>
                <p:nvPr/>
              </p:nvSpPr>
              <p:spPr>
                <a:xfrm>
                  <a:off x="1428700" y="2421350"/>
                  <a:ext cx="13350" cy="7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" h="2969" extrusionOk="0">
                      <a:moveTo>
                        <a:pt x="367" y="0"/>
                      </a:moveTo>
                      <a:cubicBezTo>
                        <a:pt x="300" y="0"/>
                        <a:pt x="200" y="67"/>
                        <a:pt x="200" y="167"/>
                      </a:cubicBezTo>
                      <a:cubicBezTo>
                        <a:pt x="200" y="867"/>
                        <a:pt x="134" y="1568"/>
                        <a:pt x="67" y="2268"/>
                      </a:cubicBezTo>
                      <a:lnTo>
                        <a:pt x="0" y="2802"/>
                      </a:lnTo>
                      <a:cubicBezTo>
                        <a:pt x="0" y="2902"/>
                        <a:pt x="67" y="2969"/>
                        <a:pt x="167" y="2969"/>
                      </a:cubicBezTo>
                      <a:cubicBezTo>
                        <a:pt x="234" y="2969"/>
                        <a:pt x="300" y="2936"/>
                        <a:pt x="334" y="2836"/>
                      </a:cubicBezTo>
                      <a:lnTo>
                        <a:pt x="367" y="2302"/>
                      </a:lnTo>
                      <a:cubicBezTo>
                        <a:pt x="434" y="1601"/>
                        <a:pt x="534" y="867"/>
                        <a:pt x="534" y="167"/>
                      </a:cubicBezTo>
                      <a:cubicBezTo>
                        <a:pt x="534" y="67"/>
                        <a:pt x="467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85;p5"/>
                <p:cNvSpPr/>
                <p:nvPr/>
              </p:nvSpPr>
              <p:spPr>
                <a:xfrm>
                  <a:off x="1443700" y="2421175"/>
                  <a:ext cx="13375" cy="7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" h="2976" extrusionOk="0">
                      <a:moveTo>
                        <a:pt x="196" y="1"/>
                      </a:moveTo>
                      <a:cubicBezTo>
                        <a:pt x="186" y="1"/>
                        <a:pt x="176" y="3"/>
                        <a:pt x="167" y="7"/>
                      </a:cubicBezTo>
                      <a:cubicBezTo>
                        <a:pt x="67" y="7"/>
                        <a:pt x="1" y="74"/>
                        <a:pt x="34" y="174"/>
                      </a:cubicBezTo>
                      <a:cubicBezTo>
                        <a:pt x="34" y="608"/>
                        <a:pt x="67" y="1041"/>
                        <a:pt x="134" y="1508"/>
                      </a:cubicBezTo>
                      <a:cubicBezTo>
                        <a:pt x="167" y="1942"/>
                        <a:pt x="201" y="2376"/>
                        <a:pt x="234" y="2809"/>
                      </a:cubicBezTo>
                      <a:cubicBezTo>
                        <a:pt x="234" y="2909"/>
                        <a:pt x="301" y="2976"/>
                        <a:pt x="368" y="2976"/>
                      </a:cubicBezTo>
                      <a:lnTo>
                        <a:pt x="401" y="2976"/>
                      </a:lnTo>
                      <a:cubicBezTo>
                        <a:pt x="468" y="2943"/>
                        <a:pt x="534" y="2876"/>
                        <a:pt x="534" y="2809"/>
                      </a:cubicBezTo>
                      <a:cubicBezTo>
                        <a:pt x="501" y="2342"/>
                        <a:pt x="468" y="1909"/>
                        <a:pt x="434" y="1475"/>
                      </a:cubicBezTo>
                      <a:cubicBezTo>
                        <a:pt x="401" y="1041"/>
                        <a:pt x="368" y="574"/>
                        <a:pt x="334" y="141"/>
                      </a:cubicBezTo>
                      <a:cubicBezTo>
                        <a:pt x="334" y="83"/>
                        <a:pt x="260" y="1"/>
                        <a:pt x="1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86;p5"/>
                <p:cNvSpPr/>
                <p:nvPr/>
              </p:nvSpPr>
              <p:spPr>
                <a:xfrm>
                  <a:off x="1408675" y="2639825"/>
                  <a:ext cx="15050" cy="8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2" h="3370" extrusionOk="0">
                      <a:moveTo>
                        <a:pt x="334" y="1"/>
                      </a:moveTo>
                      <a:cubicBezTo>
                        <a:pt x="234" y="1"/>
                        <a:pt x="167" y="34"/>
                        <a:pt x="134" y="134"/>
                      </a:cubicBezTo>
                      <a:cubicBezTo>
                        <a:pt x="1" y="1001"/>
                        <a:pt x="167" y="2503"/>
                        <a:pt x="301" y="3236"/>
                      </a:cubicBezTo>
                      <a:cubicBezTo>
                        <a:pt x="301" y="3303"/>
                        <a:pt x="368" y="3370"/>
                        <a:pt x="434" y="3370"/>
                      </a:cubicBezTo>
                      <a:cubicBezTo>
                        <a:pt x="434" y="3370"/>
                        <a:pt x="468" y="3370"/>
                        <a:pt x="468" y="3336"/>
                      </a:cubicBezTo>
                      <a:cubicBezTo>
                        <a:pt x="534" y="3336"/>
                        <a:pt x="601" y="3270"/>
                        <a:pt x="601" y="3170"/>
                      </a:cubicBezTo>
                      <a:cubicBezTo>
                        <a:pt x="468" y="2469"/>
                        <a:pt x="334" y="1001"/>
                        <a:pt x="468" y="168"/>
                      </a:cubicBezTo>
                      <a:cubicBezTo>
                        <a:pt x="468" y="101"/>
                        <a:pt x="401" y="1"/>
                        <a:pt x="3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87;p5"/>
                <p:cNvSpPr/>
                <p:nvPr/>
              </p:nvSpPr>
              <p:spPr>
                <a:xfrm>
                  <a:off x="1471225" y="2640450"/>
                  <a:ext cx="14200" cy="8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3412" extrusionOk="0">
                      <a:moveTo>
                        <a:pt x="328" y="0"/>
                      </a:moveTo>
                      <a:cubicBezTo>
                        <a:pt x="267" y="0"/>
                        <a:pt x="201" y="55"/>
                        <a:pt x="201" y="109"/>
                      </a:cubicBezTo>
                      <a:cubicBezTo>
                        <a:pt x="0" y="943"/>
                        <a:pt x="0" y="2478"/>
                        <a:pt x="234" y="3278"/>
                      </a:cubicBezTo>
                      <a:cubicBezTo>
                        <a:pt x="267" y="3345"/>
                        <a:pt x="334" y="3412"/>
                        <a:pt x="401" y="3412"/>
                      </a:cubicBezTo>
                      <a:cubicBezTo>
                        <a:pt x="401" y="3412"/>
                        <a:pt x="434" y="3412"/>
                        <a:pt x="434" y="3378"/>
                      </a:cubicBezTo>
                      <a:cubicBezTo>
                        <a:pt x="501" y="3378"/>
                        <a:pt x="567" y="3278"/>
                        <a:pt x="534" y="3211"/>
                      </a:cubicBezTo>
                      <a:cubicBezTo>
                        <a:pt x="334" y="2444"/>
                        <a:pt x="301" y="976"/>
                        <a:pt x="501" y="176"/>
                      </a:cubicBezTo>
                      <a:cubicBezTo>
                        <a:pt x="501" y="109"/>
                        <a:pt x="467" y="9"/>
                        <a:pt x="367" y="9"/>
                      </a:cubicBezTo>
                      <a:cubicBezTo>
                        <a:pt x="355" y="3"/>
                        <a:pt x="342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88;p5"/>
                <p:cNvSpPr/>
                <p:nvPr/>
              </p:nvSpPr>
              <p:spPr>
                <a:xfrm>
                  <a:off x="1422850" y="2665675"/>
                  <a:ext cx="10875" cy="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1102" extrusionOk="0">
                      <a:moveTo>
                        <a:pt x="167" y="1"/>
                      </a:moveTo>
                      <a:cubicBezTo>
                        <a:pt x="67" y="1"/>
                        <a:pt x="34" y="68"/>
                        <a:pt x="34" y="134"/>
                      </a:cubicBezTo>
                      <a:cubicBezTo>
                        <a:pt x="1" y="301"/>
                        <a:pt x="34" y="501"/>
                        <a:pt x="67" y="701"/>
                      </a:cubicBezTo>
                      <a:cubicBezTo>
                        <a:pt x="101" y="801"/>
                        <a:pt x="101" y="901"/>
                        <a:pt x="101" y="968"/>
                      </a:cubicBezTo>
                      <a:cubicBezTo>
                        <a:pt x="134" y="1035"/>
                        <a:pt x="201" y="1102"/>
                        <a:pt x="268" y="1102"/>
                      </a:cubicBezTo>
                      <a:cubicBezTo>
                        <a:pt x="368" y="1102"/>
                        <a:pt x="434" y="1035"/>
                        <a:pt x="434" y="935"/>
                      </a:cubicBezTo>
                      <a:cubicBezTo>
                        <a:pt x="401" y="868"/>
                        <a:pt x="401" y="735"/>
                        <a:pt x="368" y="635"/>
                      </a:cubicBezTo>
                      <a:cubicBezTo>
                        <a:pt x="368" y="468"/>
                        <a:pt x="334" y="268"/>
                        <a:pt x="334" y="134"/>
                      </a:cubicBezTo>
                      <a:cubicBezTo>
                        <a:pt x="334" y="68"/>
                        <a:pt x="268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5"/>
                <p:cNvSpPr/>
                <p:nvPr/>
              </p:nvSpPr>
              <p:spPr>
                <a:xfrm>
                  <a:off x="1450375" y="2665675"/>
                  <a:ext cx="8375" cy="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" h="1102" extrusionOk="0">
                      <a:moveTo>
                        <a:pt x="167" y="1"/>
                      </a:moveTo>
                      <a:cubicBezTo>
                        <a:pt x="67" y="1"/>
                        <a:pt x="0" y="68"/>
                        <a:pt x="0" y="134"/>
                      </a:cubicBezTo>
                      <a:cubicBezTo>
                        <a:pt x="0" y="301"/>
                        <a:pt x="0" y="401"/>
                        <a:pt x="0" y="535"/>
                      </a:cubicBezTo>
                      <a:cubicBezTo>
                        <a:pt x="0" y="668"/>
                        <a:pt x="0" y="801"/>
                        <a:pt x="0" y="935"/>
                      </a:cubicBezTo>
                      <a:cubicBezTo>
                        <a:pt x="0" y="1035"/>
                        <a:pt x="67" y="1102"/>
                        <a:pt x="134" y="1102"/>
                      </a:cubicBezTo>
                      <a:lnTo>
                        <a:pt x="167" y="1102"/>
                      </a:lnTo>
                      <a:cubicBezTo>
                        <a:pt x="234" y="1102"/>
                        <a:pt x="301" y="1035"/>
                        <a:pt x="301" y="935"/>
                      </a:cubicBezTo>
                      <a:cubicBezTo>
                        <a:pt x="334" y="801"/>
                        <a:pt x="334" y="668"/>
                        <a:pt x="334" y="535"/>
                      </a:cubicBezTo>
                      <a:cubicBezTo>
                        <a:pt x="334" y="434"/>
                        <a:pt x="334" y="301"/>
                        <a:pt x="334" y="168"/>
                      </a:cubicBezTo>
                      <a:cubicBezTo>
                        <a:pt x="334" y="68"/>
                        <a:pt x="267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5"/>
                <p:cNvSpPr/>
                <p:nvPr/>
              </p:nvSpPr>
              <p:spPr>
                <a:xfrm>
                  <a:off x="1401175" y="2434375"/>
                  <a:ext cx="28375" cy="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5" h="380" extrusionOk="0">
                      <a:moveTo>
                        <a:pt x="146" y="0"/>
                      </a:moveTo>
                      <a:cubicBezTo>
                        <a:pt x="90" y="0"/>
                        <a:pt x="34" y="38"/>
                        <a:pt x="34" y="113"/>
                      </a:cubicBezTo>
                      <a:cubicBezTo>
                        <a:pt x="0" y="180"/>
                        <a:pt x="34" y="280"/>
                        <a:pt x="134" y="313"/>
                      </a:cubicBezTo>
                      <a:cubicBezTo>
                        <a:pt x="301" y="346"/>
                        <a:pt x="501" y="380"/>
                        <a:pt x="701" y="380"/>
                      </a:cubicBezTo>
                      <a:cubicBezTo>
                        <a:pt x="801" y="380"/>
                        <a:pt x="901" y="380"/>
                        <a:pt x="968" y="346"/>
                      </a:cubicBezTo>
                      <a:cubicBezTo>
                        <a:pt x="1068" y="346"/>
                        <a:pt x="1135" y="280"/>
                        <a:pt x="1101" y="180"/>
                      </a:cubicBezTo>
                      <a:cubicBezTo>
                        <a:pt x="1101" y="80"/>
                        <a:pt x="1034" y="46"/>
                        <a:pt x="934" y="46"/>
                      </a:cubicBezTo>
                      <a:cubicBezTo>
                        <a:pt x="838" y="60"/>
                        <a:pt x="735" y="68"/>
                        <a:pt x="632" y="68"/>
                      </a:cubicBezTo>
                      <a:cubicBezTo>
                        <a:pt x="486" y="68"/>
                        <a:pt x="337" y="52"/>
                        <a:pt x="201" y="13"/>
                      </a:cubicBezTo>
                      <a:cubicBezTo>
                        <a:pt x="184" y="5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5"/>
                <p:cNvSpPr/>
                <p:nvPr/>
              </p:nvSpPr>
              <p:spPr>
                <a:xfrm>
                  <a:off x="1404500" y="2445200"/>
                  <a:ext cx="21725" cy="1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414" extrusionOk="0">
                      <a:moveTo>
                        <a:pt x="194" y="0"/>
                      </a:moveTo>
                      <a:cubicBezTo>
                        <a:pt x="134" y="0"/>
                        <a:pt x="92" y="31"/>
                        <a:pt x="68" y="80"/>
                      </a:cubicBezTo>
                      <a:cubicBezTo>
                        <a:pt x="1" y="180"/>
                        <a:pt x="68" y="247"/>
                        <a:pt x="134" y="280"/>
                      </a:cubicBezTo>
                      <a:cubicBezTo>
                        <a:pt x="301" y="380"/>
                        <a:pt x="501" y="414"/>
                        <a:pt x="701" y="414"/>
                      </a:cubicBezTo>
                      <a:cubicBezTo>
                        <a:pt x="801" y="414"/>
                        <a:pt x="868" y="347"/>
                        <a:pt x="868" y="247"/>
                      </a:cubicBezTo>
                      <a:cubicBezTo>
                        <a:pt x="868" y="180"/>
                        <a:pt x="801" y="114"/>
                        <a:pt x="701" y="114"/>
                      </a:cubicBezTo>
                      <a:cubicBezTo>
                        <a:pt x="568" y="114"/>
                        <a:pt x="401" y="80"/>
                        <a:pt x="268" y="14"/>
                      </a:cubicBezTo>
                      <a:cubicBezTo>
                        <a:pt x="241" y="5"/>
                        <a:pt x="216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5"/>
                <p:cNvSpPr/>
                <p:nvPr/>
              </p:nvSpPr>
              <p:spPr>
                <a:xfrm>
                  <a:off x="1455375" y="2433025"/>
                  <a:ext cx="25875" cy="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5" h="334" extrusionOk="0">
                      <a:moveTo>
                        <a:pt x="167" y="0"/>
                      </a:moveTo>
                      <a:cubicBezTo>
                        <a:pt x="67" y="0"/>
                        <a:pt x="1" y="67"/>
                        <a:pt x="1" y="167"/>
                      </a:cubicBezTo>
                      <a:cubicBezTo>
                        <a:pt x="1" y="267"/>
                        <a:pt x="67" y="334"/>
                        <a:pt x="167" y="334"/>
                      </a:cubicBezTo>
                      <a:lnTo>
                        <a:pt x="901" y="334"/>
                      </a:lnTo>
                      <a:cubicBezTo>
                        <a:pt x="968" y="334"/>
                        <a:pt x="1035" y="267"/>
                        <a:pt x="1035" y="167"/>
                      </a:cubicBezTo>
                      <a:cubicBezTo>
                        <a:pt x="1035" y="67"/>
                        <a:pt x="968" y="0"/>
                        <a:pt x="9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5"/>
                <p:cNvSpPr/>
                <p:nvPr/>
              </p:nvSpPr>
              <p:spPr>
                <a:xfrm>
                  <a:off x="1456200" y="2442200"/>
                  <a:ext cx="22550" cy="1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" h="401" extrusionOk="0">
                      <a:moveTo>
                        <a:pt x="668" y="0"/>
                      </a:moveTo>
                      <a:cubicBezTo>
                        <a:pt x="501" y="67"/>
                        <a:pt x="335" y="100"/>
                        <a:pt x="168" y="100"/>
                      </a:cubicBezTo>
                      <a:cubicBezTo>
                        <a:pt x="68" y="100"/>
                        <a:pt x="1" y="167"/>
                        <a:pt x="1" y="267"/>
                      </a:cubicBezTo>
                      <a:cubicBezTo>
                        <a:pt x="1" y="334"/>
                        <a:pt x="68" y="400"/>
                        <a:pt x="168" y="400"/>
                      </a:cubicBezTo>
                      <a:cubicBezTo>
                        <a:pt x="368" y="400"/>
                        <a:pt x="568" y="367"/>
                        <a:pt x="768" y="300"/>
                      </a:cubicBezTo>
                      <a:cubicBezTo>
                        <a:pt x="868" y="267"/>
                        <a:pt x="902" y="200"/>
                        <a:pt x="868" y="100"/>
                      </a:cubicBezTo>
                      <a:cubicBezTo>
                        <a:pt x="835" y="33"/>
                        <a:pt x="768" y="0"/>
                        <a:pt x="6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5"/>
                <p:cNvSpPr/>
                <p:nvPr/>
              </p:nvSpPr>
              <p:spPr>
                <a:xfrm>
                  <a:off x="1067600" y="3113300"/>
                  <a:ext cx="42550" cy="1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" h="5380" extrusionOk="0">
                      <a:moveTo>
                        <a:pt x="834" y="309"/>
                      </a:moveTo>
                      <a:cubicBezTo>
                        <a:pt x="968" y="309"/>
                        <a:pt x="1068" y="342"/>
                        <a:pt x="1101" y="409"/>
                      </a:cubicBezTo>
                      <a:cubicBezTo>
                        <a:pt x="1235" y="509"/>
                        <a:pt x="1235" y="642"/>
                        <a:pt x="1201" y="843"/>
                      </a:cubicBezTo>
                      <a:cubicBezTo>
                        <a:pt x="1201" y="909"/>
                        <a:pt x="1201" y="943"/>
                        <a:pt x="1201" y="976"/>
                      </a:cubicBezTo>
                      <a:cubicBezTo>
                        <a:pt x="1168" y="1677"/>
                        <a:pt x="1235" y="2344"/>
                        <a:pt x="1268" y="3011"/>
                      </a:cubicBezTo>
                      <a:cubicBezTo>
                        <a:pt x="1301" y="3311"/>
                        <a:pt x="1335" y="3578"/>
                        <a:pt x="1335" y="3878"/>
                      </a:cubicBezTo>
                      <a:cubicBezTo>
                        <a:pt x="1335" y="4112"/>
                        <a:pt x="1368" y="4345"/>
                        <a:pt x="1301" y="4579"/>
                      </a:cubicBezTo>
                      <a:cubicBezTo>
                        <a:pt x="1268" y="4779"/>
                        <a:pt x="1135" y="4946"/>
                        <a:pt x="968" y="5046"/>
                      </a:cubicBezTo>
                      <a:cubicBezTo>
                        <a:pt x="928" y="5053"/>
                        <a:pt x="887" y="5058"/>
                        <a:pt x="846" y="5058"/>
                      </a:cubicBezTo>
                      <a:cubicBezTo>
                        <a:pt x="714" y="5058"/>
                        <a:pt x="585" y="5014"/>
                        <a:pt x="534" y="4912"/>
                      </a:cubicBezTo>
                      <a:cubicBezTo>
                        <a:pt x="501" y="4845"/>
                        <a:pt x="468" y="4745"/>
                        <a:pt x="468" y="4679"/>
                      </a:cubicBezTo>
                      <a:cubicBezTo>
                        <a:pt x="367" y="3478"/>
                        <a:pt x="334" y="2277"/>
                        <a:pt x="334" y="1076"/>
                      </a:cubicBezTo>
                      <a:cubicBezTo>
                        <a:pt x="334" y="843"/>
                        <a:pt x="367" y="642"/>
                        <a:pt x="468" y="509"/>
                      </a:cubicBezTo>
                      <a:cubicBezTo>
                        <a:pt x="534" y="409"/>
                        <a:pt x="668" y="342"/>
                        <a:pt x="768" y="309"/>
                      </a:cubicBezTo>
                      <a:close/>
                      <a:moveTo>
                        <a:pt x="873" y="0"/>
                      </a:moveTo>
                      <a:cubicBezTo>
                        <a:pt x="837" y="0"/>
                        <a:pt x="802" y="3"/>
                        <a:pt x="768" y="9"/>
                      </a:cubicBezTo>
                      <a:cubicBezTo>
                        <a:pt x="534" y="42"/>
                        <a:pt x="334" y="142"/>
                        <a:pt x="201" y="309"/>
                      </a:cubicBezTo>
                      <a:cubicBezTo>
                        <a:pt x="67" y="542"/>
                        <a:pt x="34" y="776"/>
                        <a:pt x="34" y="1043"/>
                      </a:cubicBezTo>
                      <a:cubicBezTo>
                        <a:pt x="1" y="2277"/>
                        <a:pt x="67" y="3511"/>
                        <a:pt x="167" y="4712"/>
                      </a:cubicBezTo>
                      <a:cubicBezTo>
                        <a:pt x="167" y="4812"/>
                        <a:pt x="201" y="4912"/>
                        <a:pt x="234" y="5046"/>
                      </a:cubicBezTo>
                      <a:cubicBezTo>
                        <a:pt x="367" y="5246"/>
                        <a:pt x="568" y="5379"/>
                        <a:pt x="834" y="5379"/>
                      </a:cubicBezTo>
                      <a:cubicBezTo>
                        <a:pt x="901" y="5379"/>
                        <a:pt x="1001" y="5346"/>
                        <a:pt x="1101" y="5312"/>
                      </a:cubicBezTo>
                      <a:cubicBezTo>
                        <a:pt x="1335" y="5212"/>
                        <a:pt x="1535" y="4946"/>
                        <a:pt x="1635" y="4645"/>
                      </a:cubicBezTo>
                      <a:cubicBezTo>
                        <a:pt x="1702" y="4378"/>
                        <a:pt x="1668" y="4112"/>
                        <a:pt x="1668" y="3845"/>
                      </a:cubicBezTo>
                      <a:cubicBezTo>
                        <a:pt x="1635" y="3578"/>
                        <a:pt x="1635" y="3278"/>
                        <a:pt x="1602" y="3011"/>
                      </a:cubicBezTo>
                      <a:cubicBezTo>
                        <a:pt x="1568" y="2344"/>
                        <a:pt x="1502" y="1643"/>
                        <a:pt x="1535" y="1009"/>
                      </a:cubicBezTo>
                      <a:cubicBezTo>
                        <a:pt x="1535" y="976"/>
                        <a:pt x="1535" y="909"/>
                        <a:pt x="1535" y="876"/>
                      </a:cubicBezTo>
                      <a:cubicBezTo>
                        <a:pt x="1568" y="642"/>
                        <a:pt x="1568" y="409"/>
                        <a:pt x="1335" y="175"/>
                      </a:cubicBezTo>
                      <a:cubicBezTo>
                        <a:pt x="1224" y="65"/>
                        <a:pt x="1045" y="0"/>
                        <a:pt x="87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5"/>
                <p:cNvSpPr/>
                <p:nvPr/>
              </p:nvSpPr>
              <p:spPr>
                <a:xfrm>
                  <a:off x="1069275" y="3197725"/>
                  <a:ext cx="3920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8" h="835" extrusionOk="0">
                      <a:moveTo>
                        <a:pt x="1435" y="1"/>
                      </a:moveTo>
                      <a:cubicBezTo>
                        <a:pt x="1335" y="1"/>
                        <a:pt x="1268" y="67"/>
                        <a:pt x="1268" y="134"/>
                      </a:cubicBezTo>
                      <a:cubicBezTo>
                        <a:pt x="1234" y="268"/>
                        <a:pt x="1168" y="368"/>
                        <a:pt x="1101" y="434"/>
                      </a:cubicBezTo>
                      <a:cubicBezTo>
                        <a:pt x="1001" y="501"/>
                        <a:pt x="901" y="534"/>
                        <a:pt x="834" y="534"/>
                      </a:cubicBezTo>
                      <a:cubicBezTo>
                        <a:pt x="634" y="501"/>
                        <a:pt x="367" y="401"/>
                        <a:pt x="334" y="134"/>
                      </a:cubicBezTo>
                      <a:cubicBezTo>
                        <a:pt x="307" y="80"/>
                        <a:pt x="257" y="25"/>
                        <a:pt x="185" y="25"/>
                      </a:cubicBezTo>
                      <a:cubicBezTo>
                        <a:pt x="169" y="25"/>
                        <a:pt x="152" y="28"/>
                        <a:pt x="134" y="34"/>
                      </a:cubicBezTo>
                      <a:cubicBezTo>
                        <a:pt x="67" y="67"/>
                        <a:pt x="0" y="134"/>
                        <a:pt x="34" y="234"/>
                      </a:cubicBezTo>
                      <a:cubicBezTo>
                        <a:pt x="100" y="568"/>
                        <a:pt x="401" y="801"/>
                        <a:pt x="801" y="835"/>
                      </a:cubicBezTo>
                      <a:lnTo>
                        <a:pt x="868" y="835"/>
                      </a:lnTo>
                      <a:cubicBezTo>
                        <a:pt x="1001" y="835"/>
                        <a:pt x="1168" y="801"/>
                        <a:pt x="1268" y="701"/>
                      </a:cubicBezTo>
                      <a:cubicBezTo>
                        <a:pt x="1435" y="568"/>
                        <a:pt x="1535" y="368"/>
                        <a:pt x="1568" y="168"/>
                      </a:cubicBezTo>
                      <a:cubicBezTo>
                        <a:pt x="1568" y="101"/>
                        <a:pt x="1501" y="34"/>
                        <a:pt x="14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5"/>
                <p:cNvSpPr/>
                <p:nvPr/>
              </p:nvSpPr>
              <p:spPr>
                <a:xfrm>
                  <a:off x="1139325" y="3113300"/>
                  <a:ext cx="41725" cy="1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" h="5380" extrusionOk="0">
                      <a:moveTo>
                        <a:pt x="834" y="309"/>
                      </a:moveTo>
                      <a:cubicBezTo>
                        <a:pt x="968" y="309"/>
                        <a:pt x="1068" y="342"/>
                        <a:pt x="1134" y="409"/>
                      </a:cubicBezTo>
                      <a:cubicBezTo>
                        <a:pt x="1234" y="509"/>
                        <a:pt x="1234" y="642"/>
                        <a:pt x="1234" y="876"/>
                      </a:cubicBezTo>
                      <a:cubicBezTo>
                        <a:pt x="1201" y="909"/>
                        <a:pt x="1201" y="943"/>
                        <a:pt x="1201" y="976"/>
                      </a:cubicBezTo>
                      <a:cubicBezTo>
                        <a:pt x="1168" y="1677"/>
                        <a:pt x="1234" y="2344"/>
                        <a:pt x="1301" y="3011"/>
                      </a:cubicBezTo>
                      <a:cubicBezTo>
                        <a:pt x="1301" y="3311"/>
                        <a:pt x="1335" y="3578"/>
                        <a:pt x="1335" y="3878"/>
                      </a:cubicBezTo>
                      <a:cubicBezTo>
                        <a:pt x="1368" y="4112"/>
                        <a:pt x="1368" y="4345"/>
                        <a:pt x="1301" y="4579"/>
                      </a:cubicBezTo>
                      <a:cubicBezTo>
                        <a:pt x="1268" y="4779"/>
                        <a:pt x="1134" y="4946"/>
                        <a:pt x="968" y="5046"/>
                      </a:cubicBezTo>
                      <a:cubicBezTo>
                        <a:pt x="928" y="5053"/>
                        <a:pt x="887" y="5058"/>
                        <a:pt x="846" y="5058"/>
                      </a:cubicBezTo>
                      <a:cubicBezTo>
                        <a:pt x="714" y="5058"/>
                        <a:pt x="585" y="5014"/>
                        <a:pt x="534" y="4912"/>
                      </a:cubicBezTo>
                      <a:cubicBezTo>
                        <a:pt x="501" y="4845"/>
                        <a:pt x="501" y="4745"/>
                        <a:pt x="467" y="4679"/>
                      </a:cubicBezTo>
                      <a:cubicBezTo>
                        <a:pt x="367" y="3478"/>
                        <a:pt x="334" y="2277"/>
                        <a:pt x="334" y="1076"/>
                      </a:cubicBezTo>
                      <a:cubicBezTo>
                        <a:pt x="367" y="843"/>
                        <a:pt x="367" y="642"/>
                        <a:pt x="467" y="509"/>
                      </a:cubicBezTo>
                      <a:cubicBezTo>
                        <a:pt x="534" y="409"/>
                        <a:pt x="667" y="342"/>
                        <a:pt x="801" y="309"/>
                      </a:cubicBezTo>
                      <a:close/>
                      <a:moveTo>
                        <a:pt x="851" y="0"/>
                      </a:moveTo>
                      <a:cubicBezTo>
                        <a:pt x="813" y="0"/>
                        <a:pt x="774" y="3"/>
                        <a:pt x="734" y="9"/>
                      </a:cubicBezTo>
                      <a:cubicBezTo>
                        <a:pt x="534" y="42"/>
                        <a:pt x="334" y="142"/>
                        <a:pt x="200" y="309"/>
                      </a:cubicBezTo>
                      <a:cubicBezTo>
                        <a:pt x="67" y="542"/>
                        <a:pt x="34" y="776"/>
                        <a:pt x="34" y="1043"/>
                      </a:cubicBezTo>
                      <a:cubicBezTo>
                        <a:pt x="0" y="2277"/>
                        <a:pt x="67" y="3511"/>
                        <a:pt x="167" y="4712"/>
                      </a:cubicBezTo>
                      <a:cubicBezTo>
                        <a:pt x="167" y="4812"/>
                        <a:pt x="200" y="4912"/>
                        <a:pt x="234" y="5046"/>
                      </a:cubicBezTo>
                      <a:cubicBezTo>
                        <a:pt x="334" y="5246"/>
                        <a:pt x="567" y="5379"/>
                        <a:pt x="834" y="5379"/>
                      </a:cubicBezTo>
                      <a:cubicBezTo>
                        <a:pt x="901" y="5379"/>
                        <a:pt x="1001" y="5346"/>
                        <a:pt x="1101" y="5312"/>
                      </a:cubicBezTo>
                      <a:cubicBezTo>
                        <a:pt x="1335" y="5212"/>
                        <a:pt x="1535" y="4946"/>
                        <a:pt x="1601" y="4645"/>
                      </a:cubicBezTo>
                      <a:cubicBezTo>
                        <a:pt x="1668" y="4378"/>
                        <a:pt x="1668" y="4112"/>
                        <a:pt x="1668" y="3845"/>
                      </a:cubicBezTo>
                      <a:cubicBezTo>
                        <a:pt x="1635" y="3578"/>
                        <a:pt x="1601" y="3278"/>
                        <a:pt x="1601" y="3011"/>
                      </a:cubicBezTo>
                      <a:cubicBezTo>
                        <a:pt x="1535" y="2344"/>
                        <a:pt x="1501" y="1643"/>
                        <a:pt x="1535" y="1009"/>
                      </a:cubicBezTo>
                      <a:lnTo>
                        <a:pt x="1535" y="876"/>
                      </a:lnTo>
                      <a:cubicBezTo>
                        <a:pt x="1535" y="642"/>
                        <a:pt x="1568" y="409"/>
                        <a:pt x="1335" y="175"/>
                      </a:cubicBezTo>
                      <a:cubicBezTo>
                        <a:pt x="1196" y="65"/>
                        <a:pt x="1035" y="0"/>
                        <a:pt x="85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97;p5"/>
                <p:cNvSpPr/>
                <p:nvPr/>
              </p:nvSpPr>
              <p:spPr>
                <a:xfrm>
                  <a:off x="1140975" y="3197725"/>
                  <a:ext cx="39225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835" extrusionOk="0">
                      <a:moveTo>
                        <a:pt x="1435" y="1"/>
                      </a:moveTo>
                      <a:cubicBezTo>
                        <a:pt x="1335" y="1"/>
                        <a:pt x="1269" y="67"/>
                        <a:pt x="1269" y="134"/>
                      </a:cubicBezTo>
                      <a:cubicBezTo>
                        <a:pt x="1269" y="268"/>
                        <a:pt x="1202" y="368"/>
                        <a:pt x="1102" y="434"/>
                      </a:cubicBezTo>
                      <a:cubicBezTo>
                        <a:pt x="1002" y="501"/>
                        <a:pt x="935" y="534"/>
                        <a:pt x="835" y="534"/>
                      </a:cubicBezTo>
                      <a:cubicBezTo>
                        <a:pt x="635" y="501"/>
                        <a:pt x="401" y="401"/>
                        <a:pt x="335" y="134"/>
                      </a:cubicBezTo>
                      <a:cubicBezTo>
                        <a:pt x="307" y="80"/>
                        <a:pt x="258" y="25"/>
                        <a:pt x="186" y="25"/>
                      </a:cubicBezTo>
                      <a:cubicBezTo>
                        <a:pt x="170" y="25"/>
                        <a:pt x="153" y="28"/>
                        <a:pt x="134" y="34"/>
                      </a:cubicBezTo>
                      <a:cubicBezTo>
                        <a:pt x="68" y="67"/>
                        <a:pt x="1" y="134"/>
                        <a:pt x="34" y="234"/>
                      </a:cubicBezTo>
                      <a:cubicBezTo>
                        <a:pt x="101" y="568"/>
                        <a:pt x="401" y="801"/>
                        <a:pt x="802" y="835"/>
                      </a:cubicBezTo>
                      <a:lnTo>
                        <a:pt x="868" y="835"/>
                      </a:lnTo>
                      <a:cubicBezTo>
                        <a:pt x="1002" y="835"/>
                        <a:pt x="1168" y="801"/>
                        <a:pt x="1302" y="701"/>
                      </a:cubicBezTo>
                      <a:cubicBezTo>
                        <a:pt x="1435" y="568"/>
                        <a:pt x="1569" y="368"/>
                        <a:pt x="1569" y="168"/>
                      </a:cubicBezTo>
                      <a:cubicBezTo>
                        <a:pt x="1569" y="101"/>
                        <a:pt x="1535" y="34"/>
                        <a:pt x="14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98;p5"/>
                <p:cNvSpPr/>
                <p:nvPr/>
              </p:nvSpPr>
              <p:spPr>
                <a:xfrm>
                  <a:off x="1086775" y="2865800"/>
                  <a:ext cx="55900" cy="6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2604" extrusionOk="0">
                      <a:moveTo>
                        <a:pt x="1135" y="335"/>
                      </a:moveTo>
                      <a:cubicBezTo>
                        <a:pt x="1235" y="402"/>
                        <a:pt x="1435" y="669"/>
                        <a:pt x="1602" y="1069"/>
                      </a:cubicBezTo>
                      <a:cubicBezTo>
                        <a:pt x="1769" y="1503"/>
                        <a:pt x="1802" y="1903"/>
                        <a:pt x="1669" y="2070"/>
                      </a:cubicBezTo>
                      <a:cubicBezTo>
                        <a:pt x="1602" y="2170"/>
                        <a:pt x="1468" y="2270"/>
                        <a:pt x="1302" y="2270"/>
                      </a:cubicBezTo>
                      <a:cubicBezTo>
                        <a:pt x="1247" y="2278"/>
                        <a:pt x="1190" y="2282"/>
                        <a:pt x="1132" y="2282"/>
                      </a:cubicBezTo>
                      <a:cubicBezTo>
                        <a:pt x="948" y="2282"/>
                        <a:pt x="762" y="2238"/>
                        <a:pt x="635" y="2136"/>
                      </a:cubicBezTo>
                      <a:cubicBezTo>
                        <a:pt x="501" y="2036"/>
                        <a:pt x="468" y="1903"/>
                        <a:pt x="468" y="1736"/>
                      </a:cubicBezTo>
                      <a:cubicBezTo>
                        <a:pt x="468" y="1202"/>
                        <a:pt x="968" y="502"/>
                        <a:pt x="1135" y="335"/>
                      </a:cubicBezTo>
                      <a:close/>
                      <a:moveTo>
                        <a:pt x="1120" y="1"/>
                      </a:moveTo>
                      <a:cubicBezTo>
                        <a:pt x="851" y="1"/>
                        <a:pt x="399" y="840"/>
                        <a:pt x="301" y="1069"/>
                      </a:cubicBezTo>
                      <a:cubicBezTo>
                        <a:pt x="1" y="1836"/>
                        <a:pt x="201" y="2203"/>
                        <a:pt x="434" y="2370"/>
                      </a:cubicBezTo>
                      <a:cubicBezTo>
                        <a:pt x="635" y="2537"/>
                        <a:pt x="901" y="2603"/>
                        <a:pt x="1168" y="2603"/>
                      </a:cubicBezTo>
                      <a:lnTo>
                        <a:pt x="1335" y="2603"/>
                      </a:lnTo>
                      <a:cubicBezTo>
                        <a:pt x="1569" y="2570"/>
                        <a:pt x="1802" y="2437"/>
                        <a:pt x="1902" y="2270"/>
                      </a:cubicBezTo>
                      <a:cubicBezTo>
                        <a:pt x="2236" y="1870"/>
                        <a:pt x="1969" y="1169"/>
                        <a:pt x="1869" y="869"/>
                      </a:cubicBezTo>
                      <a:cubicBezTo>
                        <a:pt x="1702" y="502"/>
                        <a:pt x="1402" y="35"/>
                        <a:pt x="1135" y="2"/>
                      </a:cubicBezTo>
                      <a:cubicBezTo>
                        <a:pt x="1130" y="1"/>
                        <a:pt x="1125" y="1"/>
                        <a:pt x="112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99;p5"/>
                <p:cNvSpPr/>
                <p:nvPr/>
              </p:nvSpPr>
              <p:spPr>
                <a:xfrm>
                  <a:off x="1095125" y="2922525"/>
                  <a:ext cx="26700" cy="22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9175" extrusionOk="0">
                      <a:moveTo>
                        <a:pt x="634" y="1"/>
                      </a:moveTo>
                      <a:cubicBezTo>
                        <a:pt x="534" y="1"/>
                        <a:pt x="467" y="68"/>
                        <a:pt x="467" y="168"/>
                      </a:cubicBezTo>
                      <a:cubicBezTo>
                        <a:pt x="0" y="6772"/>
                        <a:pt x="100" y="7239"/>
                        <a:pt x="301" y="7440"/>
                      </a:cubicBezTo>
                      <a:cubicBezTo>
                        <a:pt x="401" y="7506"/>
                        <a:pt x="534" y="7506"/>
                        <a:pt x="601" y="7506"/>
                      </a:cubicBezTo>
                      <a:cubicBezTo>
                        <a:pt x="601" y="7473"/>
                        <a:pt x="634" y="7473"/>
                        <a:pt x="634" y="7473"/>
                      </a:cubicBezTo>
                      <a:lnTo>
                        <a:pt x="634" y="7473"/>
                      </a:lnTo>
                      <a:cubicBezTo>
                        <a:pt x="701" y="7706"/>
                        <a:pt x="734" y="8640"/>
                        <a:pt x="501" y="8841"/>
                      </a:cubicBezTo>
                      <a:cubicBezTo>
                        <a:pt x="501" y="8860"/>
                        <a:pt x="490" y="8879"/>
                        <a:pt x="454" y="8879"/>
                      </a:cubicBezTo>
                      <a:cubicBezTo>
                        <a:pt x="429" y="8879"/>
                        <a:pt x="390" y="8869"/>
                        <a:pt x="334" y="8841"/>
                      </a:cubicBezTo>
                      <a:cubicBezTo>
                        <a:pt x="308" y="8815"/>
                        <a:pt x="278" y="8804"/>
                        <a:pt x="248" y="8804"/>
                      </a:cubicBezTo>
                      <a:cubicBezTo>
                        <a:pt x="200" y="8804"/>
                        <a:pt x="154" y="8833"/>
                        <a:pt x="134" y="8874"/>
                      </a:cubicBezTo>
                      <a:cubicBezTo>
                        <a:pt x="67" y="8941"/>
                        <a:pt x="100" y="9041"/>
                        <a:pt x="167" y="9107"/>
                      </a:cubicBezTo>
                      <a:cubicBezTo>
                        <a:pt x="267" y="9141"/>
                        <a:pt x="367" y="9174"/>
                        <a:pt x="467" y="9174"/>
                      </a:cubicBezTo>
                      <a:cubicBezTo>
                        <a:pt x="601" y="9174"/>
                        <a:pt x="701" y="9107"/>
                        <a:pt x="801" y="9007"/>
                      </a:cubicBezTo>
                      <a:cubicBezTo>
                        <a:pt x="1068" y="8607"/>
                        <a:pt x="1034" y="7406"/>
                        <a:pt x="868" y="7239"/>
                      </a:cubicBezTo>
                      <a:cubicBezTo>
                        <a:pt x="788" y="7179"/>
                        <a:pt x="707" y="7167"/>
                        <a:pt x="642" y="7167"/>
                      </a:cubicBezTo>
                      <a:cubicBezTo>
                        <a:pt x="598" y="7167"/>
                        <a:pt x="561" y="7173"/>
                        <a:pt x="534" y="7173"/>
                      </a:cubicBezTo>
                      <a:cubicBezTo>
                        <a:pt x="534" y="7173"/>
                        <a:pt x="534" y="7173"/>
                        <a:pt x="534" y="7206"/>
                      </a:cubicBezTo>
                      <a:cubicBezTo>
                        <a:pt x="334" y="6872"/>
                        <a:pt x="534" y="3470"/>
                        <a:pt x="768" y="168"/>
                      </a:cubicBezTo>
                      <a:cubicBezTo>
                        <a:pt x="801" y="101"/>
                        <a:pt x="734" y="1"/>
                        <a:pt x="6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00;p5"/>
                <p:cNvSpPr/>
                <p:nvPr/>
              </p:nvSpPr>
              <p:spPr>
                <a:xfrm>
                  <a:off x="1118475" y="2921700"/>
                  <a:ext cx="31700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8" h="9141" extrusionOk="0">
                      <a:moveTo>
                        <a:pt x="167" y="1"/>
                      </a:moveTo>
                      <a:cubicBezTo>
                        <a:pt x="67" y="34"/>
                        <a:pt x="0" y="101"/>
                        <a:pt x="0" y="167"/>
                      </a:cubicBezTo>
                      <a:cubicBezTo>
                        <a:pt x="234" y="3503"/>
                        <a:pt x="567" y="5204"/>
                        <a:pt x="734" y="6105"/>
                      </a:cubicBezTo>
                      <a:cubicBezTo>
                        <a:pt x="901" y="7039"/>
                        <a:pt x="901" y="7072"/>
                        <a:pt x="701" y="7172"/>
                      </a:cubicBezTo>
                      <a:cubicBezTo>
                        <a:pt x="301" y="7406"/>
                        <a:pt x="301" y="8340"/>
                        <a:pt x="501" y="8807"/>
                      </a:cubicBezTo>
                      <a:cubicBezTo>
                        <a:pt x="634" y="9074"/>
                        <a:pt x="801" y="9140"/>
                        <a:pt x="934" y="9140"/>
                      </a:cubicBezTo>
                      <a:cubicBezTo>
                        <a:pt x="1001" y="9140"/>
                        <a:pt x="1034" y="9140"/>
                        <a:pt x="1068" y="9107"/>
                      </a:cubicBezTo>
                      <a:cubicBezTo>
                        <a:pt x="1168" y="9107"/>
                        <a:pt x="1201" y="9007"/>
                        <a:pt x="1168" y="8907"/>
                      </a:cubicBezTo>
                      <a:cubicBezTo>
                        <a:pt x="1134" y="8840"/>
                        <a:pt x="1068" y="8807"/>
                        <a:pt x="968" y="8807"/>
                      </a:cubicBezTo>
                      <a:cubicBezTo>
                        <a:pt x="959" y="8811"/>
                        <a:pt x="949" y="8813"/>
                        <a:pt x="940" y="8813"/>
                      </a:cubicBezTo>
                      <a:cubicBezTo>
                        <a:pt x="883" y="8813"/>
                        <a:pt x="830" y="8731"/>
                        <a:pt x="801" y="8673"/>
                      </a:cubicBezTo>
                      <a:cubicBezTo>
                        <a:pt x="634" y="8273"/>
                        <a:pt x="667" y="7539"/>
                        <a:pt x="834" y="7439"/>
                      </a:cubicBezTo>
                      <a:cubicBezTo>
                        <a:pt x="1268" y="7206"/>
                        <a:pt x="1201" y="6939"/>
                        <a:pt x="1034" y="6072"/>
                      </a:cubicBezTo>
                      <a:cubicBezTo>
                        <a:pt x="868" y="5171"/>
                        <a:pt x="534" y="3470"/>
                        <a:pt x="334" y="167"/>
                      </a:cubicBezTo>
                      <a:cubicBezTo>
                        <a:pt x="334" y="67"/>
                        <a:pt x="234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01;p5"/>
                <p:cNvSpPr/>
                <p:nvPr/>
              </p:nvSpPr>
              <p:spPr>
                <a:xfrm>
                  <a:off x="1100125" y="3198225"/>
                  <a:ext cx="50050" cy="2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2" h="849" extrusionOk="0">
                      <a:moveTo>
                        <a:pt x="1801" y="1"/>
                      </a:moveTo>
                      <a:cubicBezTo>
                        <a:pt x="1759" y="1"/>
                        <a:pt x="1720" y="26"/>
                        <a:pt x="1702" y="81"/>
                      </a:cubicBezTo>
                      <a:cubicBezTo>
                        <a:pt x="1502" y="348"/>
                        <a:pt x="1301" y="514"/>
                        <a:pt x="1068" y="548"/>
                      </a:cubicBezTo>
                      <a:cubicBezTo>
                        <a:pt x="868" y="548"/>
                        <a:pt x="601" y="448"/>
                        <a:pt x="301" y="181"/>
                      </a:cubicBezTo>
                      <a:cubicBezTo>
                        <a:pt x="267" y="148"/>
                        <a:pt x="226" y="131"/>
                        <a:pt x="184" y="131"/>
                      </a:cubicBezTo>
                      <a:cubicBezTo>
                        <a:pt x="142" y="131"/>
                        <a:pt x="101" y="148"/>
                        <a:pt x="67" y="181"/>
                      </a:cubicBezTo>
                      <a:cubicBezTo>
                        <a:pt x="0" y="248"/>
                        <a:pt x="0" y="348"/>
                        <a:pt x="67" y="414"/>
                      </a:cubicBezTo>
                      <a:cubicBezTo>
                        <a:pt x="434" y="715"/>
                        <a:pt x="734" y="848"/>
                        <a:pt x="1001" y="848"/>
                      </a:cubicBezTo>
                      <a:lnTo>
                        <a:pt x="1101" y="848"/>
                      </a:lnTo>
                      <a:cubicBezTo>
                        <a:pt x="1401" y="815"/>
                        <a:pt x="1702" y="615"/>
                        <a:pt x="1935" y="248"/>
                      </a:cubicBezTo>
                      <a:cubicBezTo>
                        <a:pt x="2002" y="181"/>
                        <a:pt x="1969" y="81"/>
                        <a:pt x="1902" y="47"/>
                      </a:cubicBezTo>
                      <a:cubicBezTo>
                        <a:pt x="1872" y="17"/>
                        <a:pt x="1835" y="1"/>
                        <a:pt x="18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02;p5"/>
                <p:cNvSpPr/>
                <p:nvPr/>
              </p:nvSpPr>
              <p:spPr>
                <a:xfrm>
                  <a:off x="1065100" y="2865500"/>
                  <a:ext cx="97600" cy="10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4" h="4217" extrusionOk="0">
                      <a:moveTo>
                        <a:pt x="2095" y="0"/>
                      </a:moveTo>
                      <a:cubicBezTo>
                        <a:pt x="1814" y="0"/>
                        <a:pt x="1519" y="120"/>
                        <a:pt x="1235" y="347"/>
                      </a:cubicBezTo>
                      <a:cubicBezTo>
                        <a:pt x="401" y="1048"/>
                        <a:pt x="0" y="2082"/>
                        <a:pt x="301" y="3016"/>
                      </a:cubicBezTo>
                      <a:cubicBezTo>
                        <a:pt x="501" y="3683"/>
                        <a:pt x="1035" y="4117"/>
                        <a:pt x="1702" y="4217"/>
                      </a:cubicBezTo>
                      <a:cubicBezTo>
                        <a:pt x="1802" y="4217"/>
                        <a:pt x="1868" y="4150"/>
                        <a:pt x="1868" y="4083"/>
                      </a:cubicBezTo>
                      <a:cubicBezTo>
                        <a:pt x="1868" y="3983"/>
                        <a:pt x="1802" y="3916"/>
                        <a:pt x="1735" y="3883"/>
                      </a:cubicBezTo>
                      <a:cubicBezTo>
                        <a:pt x="1168" y="3850"/>
                        <a:pt x="768" y="3483"/>
                        <a:pt x="601" y="2916"/>
                      </a:cubicBezTo>
                      <a:cubicBezTo>
                        <a:pt x="401" y="2315"/>
                        <a:pt x="534" y="1348"/>
                        <a:pt x="1435" y="581"/>
                      </a:cubicBezTo>
                      <a:cubicBezTo>
                        <a:pt x="1672" y="403"/>
                        <a:pt x="1898" y="307"/>
                        <a:pt x="2111" y="307"/>
                      </a:cubicBezTo>
                      <a:cubicBezTo>
                        <a:pt x="2258" y="307"/>
                        <a:pt x="2400" y="352"/>
                        <a:pt x="2536" y="447"/>
                      </a:cubicBezTo>
                      <a:cubicBezTo>
                        <a:pt x="3169" y="914"/>
                        <a:pt x="3570" y="2315"/>
                        <a:pt x="3303" y="3183"/>
                      </a:cubicBezTo>
                      <a:cubicBezTo>
                        <a:pt x="3136" y="3616"/>
                        <a:pt x="2869" y="3850"/>
                        <a:pt x="2436" y="3850"/>
                      </a:cubicBezTo>
                      <a:cubicBezTo>
                        <a:pt x="2418" y="3844"/>
                        <a:pt x="2401" y="3841"/>
                        <a:pt x="2386" y="3841"/>
                      </a:cubicBezTo>
                      <a:cubicBezTo>
                        <a:pt x="2314" y="3841"/>
                        <a:pt x="2269" y="3901"/>
                        <a:pt x="2269" y="3983"/>
                      </a:cubicBezTo>
                      <a:cubicBezTo>
                        <a:pt x="2269" y="4083"/>
                        <a:pt x="2335" y="4150"/>
                        <a:pt x="2436" y="4150"/>
                      </a:cubicBezTo>
                      <a:cubicBezTo>
                        <a:pt x="2969" y="4150"/>
                        <a:pt x="3403" y="3850"/>
                        <a:pt x="3570" y="3283"/>
                      </a:cubicBezTo>
                      <a:cubicBezTo>
                        <a:pt x="3903" y="2249"/>
                        <a:pt x="3470" y="747"/>
                        <a:pt x="2702" y="214"/>
                      </a:cubicBezTo>
                      <a:cubicBezTo>
                        <a:pt x="2515" y="70"/>
                        <a:pt x="2309" y="0"/>
                        <a:pt x="20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103;p5"/>
                <p:cNvSpPr/>
                <p:nvPr/>
              </p:nvSpPr>
              <p:spPr>
                <a:xfrm>
                  <a:off x="1765600" y="3113300"/>
                  <a:ext cx="41725" cy="1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9" h="5380" extrusionOk="0">
                      <a:moveTo>
                        <a:pt x="868" y="309"/>
                      </a:moveTo>
                      <a:cubicBezTo>
                        <a:pt x="868" y="309"/>
                        <a:pt x="901" y="309"/>
                        <a:pt x="901" y="342"/>
                      </a:cubicBezTo>
                      <a:cubicBezTo>
                        <a:pt x="1035" y="342"/>
                        <a:pt x="1168" y="409"/>
                        <a:pt x="1235" y="509"/>
                      </a:cubicBezTo>
                      <a:cubicBezTo>
                        <a:pt x="1335" y="642"/>
                        <a:pt x="1335" y="843"/>
                        <a:pt x="1335" y="1076"/>
                      </a:cubicBezTo>
                      <a:cubicBezTo>
                        <a:pt x="1368" y="2277"/>
                        <a:pt x="1335" y="3478"/>
                        <a:pt x="1201" y="4679"/>
                      </a:cubicBezTo>
                      <a:cubicBezTo>
                        <a:pt x="1201" y="4745"/>
                        <a:pt x="1201" y="4845"/>
                        <a:pt x="1168" y="4912"/>
                      </a:cubicBezTo>
                      <a:cubicBezTo>
                        <a:pt x="1119" y="5010"/>
                        <a:pt x="981" y="5072"/>
                        <a:pt x="858" y="5072"/>
                      </a:cubicBezTo>
                      <a:cubicBezTo>
                        <a:pt x="813" y="5072"/>
                        <a:pt x="770" y="5063"/>
                        <a:pt x="734" y="5046"/>
                      </a:cubicBezTo>
                      <a:cubicBezTo>
                        <a:pt x="568" y="4979"/>
                        <a:pt x="434" y="4779"/>
                        <a:pt x="367" y="4579"/>
                      </a:cubicBezTo>
                      <a:cubicBezTo>
                        <a:pt x="334" y="4345"/>
                        <a:pt x="334" y="4112"/>
                        <a:pt x="367" y="3878"/>
                      </a:cubicBezTo>
                      <a:cubicBezTo>
                        <a:pt x="367" y="3578"/>
                        <a:pt x="401" y="3311"/>
                        <a:pt x="401" y="3011"/>
                      </a:cubicBezTo>
                      <a:cubicBezTo>
                        <a:pt x="467" y="2344"/>
                        <a:pt x="501" y="1677"/>
                        <a:pt x="501" y="1009"/>
                      </a:cubicBezTo>
                      <a:cubicBezTo>
                        <a:pt x="501" y="943"/>
                        <a:pt x="467" y="909"/>
                        <a:pt x="467" y="876"/>
                      </a:cubicBezTo>
                      <a:cubicBezTo>
                        <a:pt x="467" y="642"/>
                        <a:pt x="467" y="542"/>
                        <a:pt x="568" y="409"/>
                      </a:cubicBezTo>
                      <a:cubicBezTo>
                        <a:pt x="634" y="342"/>
                        <a:pt x="734" y="309"/>
                        <a:pt x="868" y="309"/>
                      </a:cubicBezTo>
                      <a:close/>
                      <a:moveTo>
                        <a:pt x="829" y="0"/>
                      </a:moveTo>
                      <a:cubicBezTo>
                        <a:pt x="657" y="0"/>
                        <a:pt x="478" y="65"/>
                        <a:pt x="367" y="175"/>
                      </a:cubicBezTo>
                      <a:cubicBezTo>
                        <a:pt x="134" y="409"/>
                        <a:pt x="134" y="642"/>
                        <a:pt x="167" y="876"/>
                      </a:cubicBezTo>
                      <a:lnTo>
                        <a:pt x="167" y="1009"/>
                      </a:lnTo>
                      <a:cubicBezTo>
                        <a:pt x="201" y="1643"/>
                        <a:pt x="134" y="2344"/>
                        <a:pt x="101" y="3011"/>
                      </a:cubicBezTo>
                      <a:cubicBezTo>
                        <a:pt x="67" y="3278"/>
                        <a:pt x="67" y="3578"/>
                        <a:pt x="34" y="3845"/>
                      </a:cubicBezTo>
                      <a:cubicBezTo>
                        <a:pt x="34" y="4112"/>
                        <a:pt x="0" y="4378"/>
                        <a:pt x="67" y="4645"/>
                      </a:cubicBezTo>
                      <a:cubicBezTo>
                        <a:pt x="167" y="4946"/>
                        <a:pt x="367" y="5212"/>
                        <a:pt x="601" y="5312"/>
                      </a:cubicBezTo>
                      <a:cubicBezTo>
                        <a:pt x="701" y="5346"/>
                        <a:pt x="801" y="5379"/>
                        <a:pt x="868" y="5379"/>
                      </a:cubicBezTo>
                      <a:cubicBezTo>
                        <a:pt x="1135" y="5379"/>
                        <a:pt x="1335" y="5246"/>
                        <a:pt x="1435" y="5046"/>
                      </a:cubicBezTo>
                      <a:cubicBezTo>
                        <a:pt x="1502" y="4912"/>
                        <a:pt x="1502" y="4812"/>
                        <a:pt x="1535" y="4712"/>
                      </a:cubicBezTo>
                      <a:cubicBezTo>
                        <a:pt x="1635" y="3511"/>
                        <a:pt x="1668" y="2277"/>
                        <a:pt x="1668" y="1076"/>
                      </a:cubicBezTo>
                      <a:cubicBezTo>
                        <a:pt x="1668" y="776"/>
                        <a:pt x="1635" y="542"/>
                        <a:pt x="1468" y="309"/>
                      </a:cubicBezTo>
                      <a:cubicBezTo>
                        <a:pt x="1368" y="142"/>
                        <a:pt x="1168" y="42"/>
                        <a:pt x="934" y="9"/>
                      </a:cubicBezTo>
                      <a:cubicBezTo>
                        <a:pt x="900" y="3"/>
                        <a:pt x="865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04;p5"/>
                <p:cNvSpPr/>
                <p:nvPr/>
              </p:nvSpPr>
              <p:spPr>
                <a:xfrm>
                  <a:off x="1766425" y="3197725"/>
                  <a:ext cx="40050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835" extrusionOk="0">
                      <a:moveTo>
                        <a:pt x="168" y="1"/>
                      </a:moveTo>
                      <a:cubicBezTo>
                        <a:pt x="68" y="1"/>
                        <a:pt x="1" y="101"/>
                        <a:pt x="34" y="168"/>
                      </a:cubicBezTo>
                      <a:cubicBezTo>
                        <a:pt x="34" y="368"/>
                        <a:pt x="134" y="568"/>
                        <a:pt x="301" y="701"/>
                      </a:cubicBezTo>
                      <a:cubicBezTo>
                        <a:pt x="434" y="801"/>
                        <a:pt x="601" y="835"/>
                        <a:pt x="735" y="835"/>
                      </a:cubicBezTo>
                      <a:lnTo>
                        <a:pt x="801" y="835"/>
                      </a:lnTo>
                      <a:cubicBezTo>
                        <a:pt x="1202" y="801"/>
                        <a:pt x="1502" y="534"/>
                        <a:pt x="1569" y="201"/>
                      </a:cubicBezTo>
                      <a:cubicBezTo>
                        <a:pt x="1602" y="134"/>
                        <a:pt x="1535" y="34"/>
                        <a:pt x="1469" y="34"/>
                      </a:cubicBezTo>
                      <a:cubicBezTo>
                        <a:pt x="1450" y="28"/>
                        <a:pt x="1433" y="25"/>
                        <a:pt x="1417" y="25"/>
                      </a:cubicBezTo>
                      <a:cubicBezTo>
                        <a:pt x="1345" y="25"/>
                        <a:pt x="1296" y="80"/>
                        <a:pt x="1268" y="134"/>
                      </a:cubicBezTo>
                      <a:cubicBezTo>
                        <a:pt x="1202" y="401"/>
                        <a:pt x="968" y="501"/>
                        <a:pt x="768" y="534"/>
                      </a:cubicBezTo>
                      <a:cubicBezTo>
                        <a:pt x="668" y="534"/>
                        <a:pt x="601" y="501"/>
                        <a:pt x="501" y="434"/>
                      </a:cubicBezTo>
                      <a:cubicBezTo>
                        <a:pt x="401" y="368"/>
                        <a:pt x="334" y="268"/>
                        <a:pt x="334" y="134"/>
                      </a:cubicBezTo>
                      <a:cubicBezTo>
                        <a:pt x="334" y="67"/>
                        <a:pt x="268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05;p5"/>
                <p:cNvSpPr/>
                <p:nvPr/>
              </p:nvSpPr>
              <p:spPr>
                <a:xfrm>
                  <a:off x="1693875" y="3113300"/>
                  <a:ext cx="42550" cy="1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" h="5380" extrusionOk="0">
                      <a:moveTo>
                        <a:pt x="868" y="309"/>
                      </a:moveTo>
                      <a:cubicBezTo>
                        <a:pt x="868" y="309"/>
                        <a:pt x="901" y="309"/>
                        <a:pt x="901" y="342"/>
                      </a:cubicBezTo>
                      <a:cubicBezTo>
                        <a:pt x="1035" y="342"/>
                        <a:pt x="1168" y="409"/>
                        <a:pt x="1235" y="509"/>
                      </a:cubicBezTo>
                      <a:cubicBezTo>
                        <a:pt x="1335" y="642"/>
                        <a:pt x="1335" y="843"/>
                        <a:pt x="1335" y="1076"/>
                      </a:cubicBezTo>
                      <a:cubicBezTo>
                        <a:pt x="1368" y="2277"/>
                        <a:pt x="1335" y="3478"/>
                        <a:pt x="1202" y="4679"/>
                      </a:cubicBezTo>
                      <a:cubicBezTo>
                        <a:pt x="1202" y="4745"/>
                        <a:pt x="1202" y="4845"/>
                        <a:pt x="1168" y="4912"/>
                      </a:cubicBezTo>
                      <a:cubicBezTo>
                        <a:pt x="1119" y="5010"/>
                        <a:pt x="981" y="5072"/>
                        <a:pt x="858" y="5072"/>
                      </a:cubicBezTo>
                      <a:cubicBezTo>
                        <a:pt x="813" y="5072"/>
                        <a:pt x="770" y="5063"/>
                        <a:pt x="735" y="5046"/>
                      </a:cubicBezTo>
                      <a:cubicBezTo>
                        <a:pt x="568" y="4979"/>
                        <a:pt x="434" y="4779"/>
                        <a:pt x="368" y="4579"/>
                      </a:cubicBezTo>
                      <a:cubicBezTo>
                        <a:pt x="334" y="4345"/>
                        <a:pt x="334" y="4112"/>
                        <a:pt x="368" y="3878"/>
                      </a:cubicBezTo>
                      <a:cubicBezTo>
                        <a:pt x="368" y="3578"/>
                        <a:pt x="401" y="3311"/>
                        <a:pt x="401" y="3011"/>
                      </a:cubicBezTo>
                      <a:cubicBezTo>
                        <a:pt x="468" y="2344"/>
                        <a:pt x="501" y="1677"/>
                        <a:pt x="501" y="1009"/>
                      </a:cubicBezTo>
                      <a:cubicBezTo>
                        <a:pt x="501" y="943"/>
                        <a:pt x="468" y="909"/>
                        <a:pt x="468" y="876"/>
                      </a:cubicBezTo>
                      <a:cubicBezTo>
                        <a:pt x="468" y="642"/>
                        <a:pt x="468" y="542"/>
                        <a:pt x="568" y="409"/>
                      </a:cubicBezTo>
                      <a:cubicBezTo>
                        <a:pt x="635" y="342"/>
                        <a:pt x="735" y="309"/>
                        <a:pt x="868" y="309"/>
                      </a:cubicBezTo>
                      <a:close/>
                      <a:moveTo>
                        <a:pt x="829" y="0"/>
                      </a:moveTo>
                      <a:cubicBezTo>
                        <a:pt x="657" y="0"/>
                        <a:pt x="478" y="65"/>
                        <a:pt x="368" y="175"/>
                      </a:cubicBezTo>
                      <a:cubicBezTo>
                        <a:pt x="134" y="409"/>
                        <a:pt x="134" y="642"/>
                        <a:pt x="168" y="876"/>
                      </a:cubicBezTo>
                      <a:cubicBezTo>
                        <a:pt x="168" y="909"/>
                        <a:pt x="168" y="976"/>
                        <a:pt x="168" y="1009"/>
                      </a:cubicBezTo>
                      <a:cubicBezTo>
                        <a:pt x="201" y="1643"/>
                        <a:pt x="168" y="2344"/>
                        <a:pt x="101" y="3011"/>
                      </a:cubicBezTo>
                      <a:cubicBezTo>
                        <a:pt x="67" y="3278"/>
                        <a:pt x="67" y="3578"/>
                        <a:pt x="34" y="3845"/>
                      </a:cubicBezTo>
                      <a:cubicBezTo>
                        <a:pt x="34" y="4112"/>
                        <a:pt x="1" y="4378"/>
                        <a:pt x="67" y="4645"/>
                      </a:cubicBezTo>
                      <a:cubicBezTo>
                        <a:pt x="168" y="4946"/>
                        <a:pt x="368" y="5212"/>
                        <a:pt x="601" y="5312"/>
                      </a:cubicBezTo>
                      <a:cubicBezTo>
                        <a:pt x="701" y="5346"/>
                        <a:pt x="801" y="5379"/>
                        <a:pt x="868" y="5379"/>
                      </a:cubicBezTo>
                      <a:cubicBezTo>
                        <a:pt x="1135" y="5379"/>
                        <a:pt x="1335" y="5246"/>
                        <a:pt x="1468" y="5046"/>
                      </a:cubicBezTo>
                      <a:cubicBezTo>
                        <a:pt x="1502" y="4912"/>
                        <a:pt x="1535" y="4812"/>
                        <a:pt x="1535" y="4712"/>
                      </a:cubicBezTo>
                      <a:cubicBezTo>
                        <a:pt x="1635" y="3511"/>
                        <a:pt x="1702" y="2277"/>
                        <a:pt x="1669" y="1076"/>
                      </a:cubicBezTo>
                      <a:cubicBezTo>
                        <a:pt x="1669" y="776"/>
                        <a:pt x="1635" y="542"/>
                        <a:pt x="1502" y="309"/>
                      </a:cubicBezTo>
                      <a:cubicBezTo>
                        <a:pt x="1368" y="142"/>
                        <a:pt x="1168" y="42"/>
                        <a:pt x="935" y="9"/>
                      </a:cubicBezTo>
                      <a:cubicBezTo>
                        <a:pt x="900" y="3"/>
                        <a:pt x="865" y="0"/>
                        <a:pt x="8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" name="Google Shape;106;p5"/>
                <p:cNvSpPr/>
                <p:nvPr/>
              </p:nvSpPr>
              <p:spPr>
                <a:xfrm>
                  <a:off x="1695550" y="3197725"/>
                  <a:ext cx="39225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835" extrusionOk="0">
                      <a:moveTo>
                        <a:pt x="134" y="1"/>
                      </a:moveTo>
                      <a:cubicBezTo>
                        <a:pt x="34" y="1"/>
                        <a:pt x="0" y="101"/>
                        <a:pt x="0" y="168"/>
                      </a:cubicBezTo>
                      <a:cubicBezTo>
                        <a:pt x="0" y="368"/>
                        <a:pt x="134" y="568"/>
                        <a:pt x="267" y="668"/>
                      </a:cubicBezTo>
                      <a:cubicBezTo>
                        <a:pt x="401" y="801"/>
                        <a:pt x="568" y="835"/>
                        <a:pt x="701" y="835"/>
                      </a:cubicBezTo>
                      <a:lnTo>
                        <a:pt x="768" y="835"/>
                      </a:lnTo>
                      <a:cubicBezTo>
                        <a:pt x="1168" y="768"/>
                        <a:pt x="1468" y="534"/>
                        <a:pt x="1535" y="201"/>
                      </a:cubicBezTo>
                      <a:cubicBezTo>
                        <a:pt x="1568" y="134"/>
                        <a:pt x="1502" y="34"/>
                        <a:pt x="1435" y="34"/>
                      </a:cubicBezTo>
                      <a:cubicBezTo>
                        <a:pt x="1416" y="28"/>
                        <a:pt x="1399" y="25"/>
                        <a:pt x="1383" y="25"/>
                      </a:cubicBezTo>
                      <a:cubicBezTo>
                        <a:pt x="1311" y="25"/>
                        <a:pt x="1262" y="80"/>
                        <a:pt x="1235" y="134"/>
                      </a:cubicBezTo>
                      <a:cubicBezTo>
                        <a:pt x="1168" y="368"/>
                        <a:pt x="934" y="501"/>
                        <a:pt x="734" y="534"/>
                      </a:cubicBezTo>
                      <a:cubicBezTo>
                        <a:pt x="634" y="534"/>
                        <a:pt x="568" y="501"/>
                        <a:pt x="467" y="434"/>
                      </a:cubicBezTo>
                      <a:cubicBezTo>
                        <a:pt x="367" y="368"/>
                        <a:pt x="301" y="234"/>
                        <a:pt x="301" y="134"/>
                      </a:cubicBezTo>
                      <a:cubicBezTo>
                        <a:pt x="301" y="67"/>
                        <a:pt x="234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107;p5"/>
                <p:cNvSpPr/>
                <p:nvPr/>
              </p:nvSpPr>
              <p:spPr>
                <a:xfrm>
                  <a:off x="1733075" y="2865825"/>
                  <a:ext cx="55900" cy="6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2603" extrusionOk="0">
                      <a:moveTo>
                        <a:pt x="1101" y="334"/>
                      </a:moveTo>
                      <a:cubicBezTo>
                        <a:pt x="1268" y="501"/>
                        <a:pt x="1768" y="1201"/>
                        <a:pt x="1768" y="1735"/>
                      </a:cubicBezTo>
                      <a:cubicBezTo>
                        <a:pt x="1768" y="1902"/>
                        <a:pt x="1735" y="2035"/>
                        <a:pt x="1602" y="2135"/>
                      </a:cubicBezTo>
                      <a:cubicBezTo>
                        <a:pt x="1474" y="2237"/>
                        <a:pt x="1288" y="2281"/>
                        <a:pt x="1104" y="2281"/>
                      </a:cubicBezTo>
                      <a:cubicBezTo>
                        <a:pt x="1047" y="2281"/>
                        <a:pt x="990" y="2277"/>
                        <a:pt x="935" y="2269"/>
                      </a:cubicBezTo>
                      <a:cubicBezTo>
                        <a:pt x="768" y="2269"/>
                        <a:pt x="634" y="2202"/>
                        <a:pt x="568" y="2102"/>
                      </a:cubicBezTo>
                      <a:cubicBezTo>
                        <a:pt x="434" y="1902"/>
                        <a:pt x="468" y="1502"/>
                        <a:pt x="634" y="1068"/>
                      </a:cubicBezTo>
                      <a:cubicBezTo>
                        <a:pt x="801" y="668"/>
                        <a:pt x="1001" y="401"/>
                        <a:pt x="1101" y="334"/>
                      </a:cubicBezTo>
                      <a:close/>
                      <a:moveTo>
                        <a:pt x="1101" y="1"/>
                      </a:moveTo>
                      <a:cubicBezTo>
                        <a:pt x="834" y="34"/>
                        <a:pt x="534" y="501"/>
                        <a:pt x="367" y="868"/>
                      </a:cubicBezTo>
                      <a:cubicBezTo>
                        <a:pt x="267" y="1168"/>
                        <a:pt x="1" y="1835"/>
                        <a:pt x="301" y="2269"/>
                      </a:cubicBezTo>
                      <a:cubicBezTo>
                        <a:pt x="434" y="2436"/>
                        <a:pt x="634" y="2536"/>
                        <a:pt x="901" y="2602"/>
                      </a:cubicBezTo>
                      <a:lnTo>
                        <a:pt x="1068" y="2602"/>
                      </a:lnTo>
                      <a:cubicBezTo>
                        <a:pt x="1335" y="2602"/>
                        <a:pt x="1602" y="2536"/>
                        <a:pt x="1802" y="2369"/>
                      </a:cubicBezTo>
                      <a:cubicBezTo>
                        <a:pt x="2035" y="2202"/>
                        <a:pt x="2235" y="1835"/>
                        <a:pt x="1935" y="1068"/>
                      </a:cubicBezTo>
                      <a:cubicBezTo>
                        <a:pt x="1835" y="835"/>
                        <a:pt x="1402" y="1"/>
                        <a:pt x="1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" name="Google Shape;108;p5"/>
                <p:cNvSpPr/>
                <p:nvPr/>
              </p:nvSpPr>
              <p:spPr>
                <a:xfrm>
                  <a:off x="1753925" y="2922525"/>
                  <a:ext cx="26700" cy="22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8" h="9175" extrusionOk="0">
                      <a:moveTo>
                        <a:pt x="434" y="1"/>
                      </a:moveTo>
                      <a:cubicBezTo>
                        <a:pt x="334" y="1"/>
                        <a:pt x="267" y="68"/>
                        <a:pt x="301" y="168"/>
                      </a:cubicBezTo>
                      <a:cubicBezTo>
                        <a:pt x="534" y="3503"/>
                        <a:pt x="734" y="6939"/>
                        <a:pt x="568" y="7173"/>
                      </a:cubicBezTo>
                      <a:lnTo>
                        <a:pt x="534" y="7173"/>
                      </a:lnTo>
                      <a:cubicBezTo>
                        <a:pt x="494" y="7173"/>
                        <a:pt x="454" y="7167"/>
                        <a:pt x="412" y="7167"/>
                      </a:cubicBezTo>
                      <a:cubicBezTo>
                        <a:pt x="349" y="7167"/>
                        <a:pt x="281" y="7179"/>
                        <a:pt x="201" y="7239"/>
                      </a:cubicBezTo>
                      <a:cubicBezTo>
                        <a:pt x="34" y="7406"/>
                        <a:pt x="0" y="8607"/>
                        <a:pt x="267" y="8974"/>
                      </a:cubicBezTo>
                      <a:cubicBezTo>
                        <a:pt x="367" y="9107"/>
                        <a:pt x="467" y="9174"/>
                        <a:pt x="601" y="9174"/>
                      </a:cubicBezTo>
                      <a:cubicBezTo>
                        <a:pt x="701" y="9174"/>
                        <a:pt x="801" y="9141"/>
                        <a:pt x="901" y="9074"/>
                      </a:cubicBezTo>
                      <a:cubicBezTo>
                        <a:pt x="968" y="9041"/>
                        <a:pt x="968" y="8941"/>
                        <a:pt x="934" y="8874"/>
                      </a:cubicBezTo>
                      <a:cubicBezTo>
                        <a:pt x="910" y="8825"/>
                        <a:pt x="850" y="8794"/>
                        <a:pt x="793" y="8794"/>
                      </a:cubicBezTo>
                      <a:cubicBezTo>
                        <a:pt x="772" y="8794"/>
                        <a:pt x="752" y="8798"/>
                        <a:pt x="734" y="8807"/>
                      </a:cubicBezTo>
                      <a:cubicBezTo>
                        <a:pt x="668" y="8841"/>
                        <a:pt x="626" y="8849"/>
                        <a:pt x="601" y="8849"/>
                      </a:cubicBezTo>
                      <a:cubicBezTo>
                        <a:pt x="576" y="8849"/>
                        <a:pt x="568" y="8841"/>
                        <a:pt x="568" y="8841"/>
                      </a:cubicBezTo>
                      <a:cubicBezTo>
                        <a:pt x="334" y="8640"/>
                        <a:pt x="367" y="7706"/>
                        <a:pt x="434" y="7473"/>
                      </a:cubicBezTo>
                      <a:lnTo>
                        <a:pt x="467" y="7473"/>
                      </a:lnTo>
                      <a:cubicBezTo>
                        <a:pt x="492" y="7485"/>
                        <a:pt x="525" y="7493"/>
                        <a:pt x="563" y="7493"/>
                      </a:cubicBezTo>
                      <a:cubicBezTo>
                        <a:pt x="627" y="7493"/>
                        <a:pt x="704" y="7470"/>
                        <a:pt x="768" y="7406"/>
                      </a:cubicBezTo>
                      <a:cubicBezTo>
                        <a:pt x="968" y="7206"/>
                        <a:pt x="1068" y="6772"/>
                        <a:pt x="601" y="134"/>
                      </a:cubicBezTo>
                      <a:cubicBezTo>
                        <a:pt x="601" y="68"/>
                        <a:pt x="534" y="1"/>
                        <a:pt x="4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9;p5"/>
                <p:cNvSpPr/>
                <p:nvPr/>
              </p:nvSpPr>
              <p:spPr>
                <a:xfrm>
                  <a:off x="1725575" y="2921700"/>
                  <a:ext cx="30875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5" h="9141" extrusionOk="0">
                      <a:moveTo>
                        <a:pt x="1101" y="1"/>
                      </a:moveTo>
                      <a:cubicBezTo>
                        <a:pt x="1001" y="1"/>
                        <a:pt x="934" y="67"/>
                        <a:pt x="934" y="167"/>
                      </a:cubicBezTo>
                      <a:cubicBezTo>
                        <a:pt x="734" y="3470"/>
                        <a:pt x="401" y="5138"/>
                        <a:pt x="234" y="6072"/>
                      </a:cubicBezTo>
                      <a:cubicBezTo>
                        <a:pt x="34" y="6939"/>
                        <a:pt x="0" y="7206"/>
                        <a:pt x="434" y="7439"/>
                      </a:cubicBezTo>
                      <a:cubicBezTo>
                        <a:pt x="601" y="7539"/>
                        <a:pt x="634" y="8273"/>
                        <a:pt x="467" y="8673"/>
                      </a:cubicBezTo>
                      <a:cubicBezTo>
                        <a:pt x="434" y="8740"/>
                        <a:pt x="367" y="8840"/>
                        <a:pt x="301" y="8840"/>
                      </a:cubicBezTo>
                      <a:cubicBezTo>
                        <a:pt x="275" y="8832"/>
                        <a:pt x="253" y="8828"/>
                        <a:pt x="232" y="8828"/>
                      </a:cubicBezTo>
                      <a:cubicBezTo>
                        <a:pt x="169" y="8828"/>
                        <a:pt x="125" y="8865"/>
                        <a:pt x="100" y="8940"/>
                      </a:cubicBezTo>
                      <a:cubicBezTo>
                        <a:pt x="67" y="9007"/>
                        <a:pt x="100" y="9107"/>
                        <a:pt x="200" y="9140"/>
                      </a:cubicBezTo>
                      <a:lnTo>
                        <a:pt x="334" y="9140"/>
                      </a:lnTo>
                      <a:cubicBezTo>
                        <a:pt x="434" y="9140"/>
                        <a:pt x="634" y="9074"/>
                        <a:pt x="734" y="8807"/>
                      </a:cubicBezTo>
                      <a:cubicBezTo>
                        <a:pt x="934" y="8340"/>
                        <a:pt x="968" y="7406"/>
                        <a:pt x="567" y="7172"/>
                      </a:cubicBezTo>
                      <a:cubicBezTo>
                        <a:pt x="367" y="7072"/>
                        <a:pt x="367" y="7039"/>
                        <a:pt x="534" y="6138"/>
                      </a:cubicBezTo>
                      <a:cubicBezTo>
                        <a:pt x="701" y="5204"/>
                        <a:pt x="1034" y="3503"/>
                        <a:pt x="1235" y="167"/>
                      </a:cubicBezTo>
                      <a:cubicBezTo>
                        <a:pt x="1235" y="101"/>
                        <a:pt x="1201" y="34"/>
                        <a:pt x="11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10;p5"/>
                <p:cNvSpPr/>
                <p:nvPr/>
              </p:nvSpPr>
              <p:spPr>
                <a:xfrm>
                  <a:off x="1725575" y="3198500"/>
                  <a:ext cx="50050" cy="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2" h="838" extrusionOk="0">
                      <a:moveTo>
                        <a:pt x="186" y="0"/>
                      </a:moveTo>
                      <a:cubicBezTo>
                        <a:pt x="156" y="0"/>
                        <a:pt x="126" y="11"/>
                        <a:pt x="100" y="36"/>
                      </a:cubicBezTo>
                      <a:cubicBezTo>
                        <a:pt x="34" y="70"/>
                        <a:pt x="0" y="170"/>
                        <a:pt x="67" y="237"/>
                      </a:cubicBezTo>
                      <a:cubicBezTo>
                        <a:pt x="301" y="604"/>
                        <a:pt x="567" y="804"/>
                        <a:pt x="868" y="837"/>
                      </a:cubicBezTo>
                      <a:lnTo>
                        <a:pt x="1001" y="837"/>
                      </a:lnTo>
                      <a:cubicBezTo>
                        <a:pt x="1268" y="837"/>
                        <a:pt x="1568" y="704"/>
                        <a:pt x="1902" y="403"/>
                      </a:cubicBezTo>
                      <a:cubicBezTo>
                        <a:pt x="1968" y="337"/>
                        <a:pt x="2002" y="237"/>
                        <a:pt x="1935" y="170"/>
                      </a:cubicBezTo>
                      <a:cubicBezTo>
                        <a:pt x="1902" y="137"/>
                        <a:pt x="1860" y="120"/>
                        <a:pt x="1818" y="120"/>
                      </a:cubicBezTo>
                      <a:cubicBezTo>
                        <a:pt x="1777" y="120"/>
                        <a:pt x="1735" y="137"/>
                        <a:pt x="1702" y="170"/>
                      </a:cubicBezTo>
                      <a:cubicBezTo>
                        <a:pt x="1401" y="437"/>
                        <a:pt x="1134" y="537"/>
                        <a:pt x="901" y="537"/>
                      </a:cubicBezTo>
                      <a:cubicBezTo>
                        <a:pt x="701" y="503"/>
                        <a:pt x="501" y="337"/>
                        <a:pt x="301" y="70"/>
                      </a:cubicBezTo>
                      <a:cubicBezTo>
                        <a:pt x="280" y="29"/>
                        <a:pt x="234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11;p5"/>
                <p:cNvSpPr/>
                <p:nvPr/>
              </p:nvSpPr>
              <p:spPr>
                <a:xfrm>
                  <a:off x="1713050" y="2865850"/>
                  <a:ext cx="96775" cy="10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1" h="4203" extrusionOk="0">
                      <a:moveTo>
                        <a:pt x="1821" y="0"/>
                      </a:moveTo>
                      <a:cubicBezTo>
                        <a:pt x="1603" y="0"/>
                        <a:pt x="1393" y="68"/>
                        <a:pt x="1202" y="200"/>
                      </a:cubicBezTo>
                      <a:cubicBezTo>
                        <a:pt x="435" y="733"/>
                        <a:pt x="1" y="2235"/>
                        <a:pt x="301" y="3269"/>
                      </a:cubicBezTo>
                      <a:cubicBezTo>
                        <a:pt x="492" y="3810"/>
                        <a:pt x="865" y="4138"/>
                        <a:pt x="1392" y="4138"/>
                      </a:cubicBezTo>
                      <a:cubicBezTo>
                        <a:pt x="1417" y="4138"/>
                        <a:pt x="1443" y="4137"/>
                        <a:pt x="1469" y="4136"/>
                      </a:cubicBezTo>
                      <a:cubicBezTo>
                        <a:pt x="1569" y="4136"/>
                        <a:pt x="1635" y="4069"/>
                        <a:pt x="1635" y="3969"/>
                      </a:cubicBezTo>
                      <a:cubicBezTo>
                        <a:pt x="1635" y="3902"/>
                        <a:pt x="1569" y="3836"/>
                        <a:pt x="1469" y="3836"/>
                      </a:cubicBezTo>
                      <a:cubicBezTo>
                        <a:pt x="1068" y="3836"/>
                        <a:pt x="768" y="3602"/>
                        <a:pt x="601" y="3169"/>
                      </a:cubicBezTo>
                      <a:cubicBezTo>
                        <a:pt x="335" y="2301"/>
                        <a:pt x="735" y="900"/>
                        <a:pt x="1369" y="433"/>
                      </a:cubicBezTo>
                      <a:cubicBezTo>
                        <a:pt x="1507" y="350"/>
                        <a:pt x="1652" y="307"/>
                        <a:pt x="1802" y="307"/>
                      </a:cubicBezTo>
                      <a:cubicBezTo>
                        <a:pt x="2013" y="307"/>
                        <a:pt x="2236" y="391"/>
                        <a:pt x="2469" y="567"/>
                      </a:cubicBezTo>
                      <a:cubicBezTo>
                        <a:pt x="3370" y="1334"/>
                        <a:pt x="3503" y="2301"/>
                        <a:pt x="3303" y="2902"/>
                      </a:cubicBezTo>
                      <a:cubicBezTo>
                        <a:pt x="3137" y="3469"/>
                        <a:pt x="2736" y="3836"/>
                        <a:pt x="2169" y="3869"/>
                      </a:cubicBezTo>
                      <a:cubicBezTo>
                        <a:pt x="2102" y="3902"/>
                        <a:pt x="2036" y="3969"/>
                        <a:pt x="2036" y="4069"/>
                      </a:cubicBezTo>
                      <a:cubicBezTo>
                        <a:pt x="2036" y="4136"/>
                        <a:pt x="2102" y="4203"/>
                        <a:pt x="2203" y="4203"/>
                      </a:cubicBezTo>
                      <a:cubicBezTo>
                        <a:pt x="2870" y="4136"/>
                        <a:pt x="3403" y="3669"/>
                        <a:pt x="3604" y="3002"/>
                      </a:cubicBezTo>
                      <a:cubicBezTo>
                        <a:pt x="3870" y="2068"/>
                        <a:pt x="3503" y="1034"/>
                        <a:pt x="2670" y="333"/>
                      </a:cubicBezTo>
                      <a:cubicBezTo>
                        <a:pt x="2389" y="109"/>
                        <a:pt x="2099" y="0"/>
                        <a:pt x="182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12;p5"/>
                <p:cNvSpPr/>
                <p:nvPr/>
              </p:nvSpPr>
              <p:spPr>
                <a:xfrm>
                  <a:off x="926675" y="2915450"/>
                  <a:ext cx="42550" cy="168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" h="6722" extrusionOk="0">
                      <a:moveTo>
                        <a:pt x="1184" y="0"/>
                      </a:moveTo>
                      <a:cubicBezTo>
                        <a:pt x="1143" y="0"/>
                        <a:pt x="1101" y="17"/>
                        <a:pt x="1068" y="50"/>
                      </a:cubicBezTo>
                      <a:cubicBezTo>
                        <a:pt x="1034" y="117"/>
                        <a:pt x="1034" y="217"/>
                        <a:pt x="1101" y="284"/>
                      </a:cubicBezTo>
                      <a:cubicBezTo>
                        <a:pt x="1301" y="451"/>
                        <a:pt x="1401" y="751"/>
                        <a:pt x="1368" y="1051"/>
                      </a:cubicBezTo>
                      <a:cubicBezTo>
                        <a:pt x="1268" y="2752"/>
                        <a:pt x="967" y="4487"/>
                        <a:pt x="500" y="6155"/>
                      </a:cubicBezTo>
                      <a:cubicBezTo>
                        <a:pt x="400" y="5888"/>
                        <a:pt x="367" y="5588"/>
                        <a:pt x="367" y="5321"/>
                      </a:cubicBezTo>
                      <a:cubicBezTo>
                        <a:pt x="334" y="4720"/>
                        <a:pt x="367" y="4053"/>
                        <a:pt x="400" y="3386"/>
                      </a:cubicBezTo>
                      <a:cubicBezTo>
                        <a:pt x="400" y="3086"/>
                        <a:pt x="434" y="2786"/>
                        <a:pt x="434" y="2485"/>
                      </a:cubicBezTo>
                      <a:cubicBezTo>
                        <a:pt x="434" y="2385"/>
                        <a:pt x="367" y="2319"/>
                        <a:pt x="300" y="2319"/>
                      </a:cubicBezTo>
                      <a:cubicBezTo>
                        <a:pt x="200" y="2319"/>
                        <a:pt x="134" y="2385"/>
                        <a:pt x="134" y="2485"/>
                      </a:cubicBezTo>
                      <a:cubicBezTo>
                        <a:pt x="134" y="2752"/>
                        <a:pt x="100" y="3053"/>
                        <a:pt x="100" y="3386"/>
                      </a:cubicBezTo>
                      <a:cubicBezTo>
                        <a:pt x="33" y="4020"/>
                        <a:pt x="0" y="4720"/>
                        <a:pt x="33" y="5354"/>
                      </a:cubicBezTo>
                      <a:cubicBezTo>
                        <a:pt x="67" y="5788"/>
                        <a:pt x="134" y="6288"/>
                        <a:pt x="400" y="6655"/>
                      </a:cubicBezTo>
                      <a:cubicBezTo>
                        <a:pt x="434" y="6722"/>
                        <a:pt x="500" y="6722"/>
                        <a:pt x="534" y="6722"/>
                      </a:cubicBezTo>
                      <a:lnTo>
                        <a:pt x="567" y="6722"/>
                      </a:lnTo>
                      <a:cubicBezTo>
                        <a:pt x="634" y="6722"/>
                        <a:pt x="667" y="6655"/>
                        <a:pt x="701" y="6622"/>
                      </a:cubicBezTo>
                      <a:cubicBezTo>
                        <a:pt x="1234" y="4820"/>
                        <a:pt x="1568" y="2919"/>
                        <a:pt x="1701" y="1051"/>
                      </a:cubicBezTo>
                      <a:cubicBezTo>
                        <a:pt x="1701" y="651"/>
                        <a:pt x="1568" y="251"/>
                        <a:pt x="1301" y="50"/>
                      </a:cubicBezTo>
                      <a:cubicBezTo>
                        <a:pt x="1268" y="17"/>
                        <a:pt x="1226" y="0"/>
                        <a:pt x="11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3;p5"/>
                <p:cNvSpPr/>
                <p:nvPr/>
              </p:nvSpPr>
              <p:spPr>
                <a:xfrm>
                  <a:off x="652300" y="2823200"/>
                  <a:ext cx="40050" cy="22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8878" extrusionOk="0">
                      <a:moveTo>
                        <a:pt x="434" y="305"/>
                      </a:moveTo>
                      <a:cubicBezTo>
                        <a:pt x="468" y="305"/>
                        <a:pt x="468" y="338"/>
                        <a:pt x="501" y="405"/>
                      </a:cubicBezTo>
                      <a:cubicBezTo>
                        <a:pt x="1302" y="1739"/>
                        <a:pt x="1268" y="3307"/>
                        <a:pt x="1268" y="4841"/>
                      </a:cubicBezTo>
                      <a:cubicBezTo>
                        <a:pt x="1268" y="5141"/>
                        <a:pt x="1268" y="5408"/>
                        <a:pt x="1268" y="5675"/>
                      </a:cubicBezTo>
                      <a:cubicBezTo>
                        <a:pt x="1268" y="6309"/>
                        <a:pt x="1302" y="6943"/>
                        <a:pt x="1168" y="7543"/>
                      </a:cubicBezTo>
                      <a:cubicBezTo>
                        <a:pt x="1068" y="7910"/>
                        <a:pt x="935" y="8210"/>
                        <a:pt x="768" y="8410"/>
                      </a:cubicBezTo>
                      <a:cubicBezTo>
                        <a:pt x="468" y="7243"/>
                        <a:pt x="501" y="6042"/>
                        <a:pt x="501" y="4841"/>
                      </a:cubicBezTo>
                      <a:cubicBezTo>
                        <a:pt x="501" y="4107"/>
                        <a:pt x="534" y="3340"/>
                        <a:pt x="468" y="2573"/>
                      </a:cubicBezTo>
                      <a:cubicBezTo>
                        <a:pt x="468" y="2439"/>
                        <a:pt x="434" y="2273"/>
                        <a:pt x="434" y="2106"/>
                      </a:cubicBezTo>
                      <a:cubicBezTo>
                        <a:pt x="368" y="1539"/>
                        <a:pt x="301" y="938"/>
                        <a:pt x="401" y="405"/>
                      </a:cubicBezTo>
                      <a:cubicBezTo>
                        <a:pt x="401" y="338"/>
                        <a:pt x="434" y="338"/>
                        <a:pt x="434" y="305"/>
                      </a:cubicBezTo>
                      <a:close/>
                      <a:moveTo>
                        <a:pt x="435" y="0"/>
                      </a:moveTo>
                      <a:cubicBezTo>
                        <a:pt x="414" y="0"/>
                        <a:pt x="391" y="1"/>
                        <a:pt x="368" y="4"/>
                      </a:cubicBezTo>
                      <a:cubicBezTo>
                        <a:pt x="167" y="4"/>
                        <a:pt x="134" y="238"/>
                        <a:pt x="101" y="338"/>
                      </a:cubicBezTo>
                      <a:cubicBezTo>
                        <a:pt x="1" y="938"/>
                        <a:pt x="67" y="1539"/>
                        <a:pt x="101" y="2139"/>
                      </a:cubicBezTo>
                      <a:cubicBezTo>
                        <a:pt x="134" y="2306"/>
                        <a:pt x="134" y="2473"/>
                        <a:pt x="167" y="2606"/>
                      </a:cubicBezTo>
                      <a:cubicBezTo>
                        <a:pt x="201" y="3340"/>
                        <a:pt x="201" y="4107"/>
                        <a:pt x="201" y="4841"/>
                      </a:cubicBezTo>
                      <a:cubicBezTo>
                        <a:pt x="167" y="6142"/>
                        <a:pt x="167" y="7476"/>
                        <a:pt x="534" y="8744"/>
                      </a:cubicBezTo>
                      <a:cubicBezTo>
                        <a:pt x="534" y="8811"/>
                        <a:pt x="568" y="8844"/>
                        <a:pt x="634" y="8877"/>
                      </a:cubicBezTo>
                      <a:lnTo>
                        <a:pt x="668" y="8877"/>
                      </a:lnTo>
                      <a:cubicBezTo>
                        <a:pt x="701" y="8877"/>
                        <a:pt x="734" y="8844"/>
                        <a:pt x="768" y="8844"/>
                      </a:cubicBezTo>
                      <a:cubicBezTo>
                        <a:pt x="1101" y="8577"/>
                        <a:pt x="1335" y="8177"/>
                        <a:pt x="1468" y="7610"/>
                      </a:cubicBezTo>
                      <a:cubicBezTo>
                        <a:pt x="1602" y="6976"/>
                        <a:pt x="1602" y="6309"/>
                        <a:pt x="1602" y="5675"/>
                      </a:cubicBezTo>
                      <a:cubicBezTo>
                        <a:pt x="1602" y="5408"/>
                        <a:pt x="1602" y="5141"/>
                        <a:pt x="1602" y="4875"/>
                      </a:cubicBezTo>
                      <a:cubicBezTo>
                        <a:pt x="1602" y="3273"/>
                        <a:pt x="1602" y="1639"/>
                        <a:pt x="768" y="238"/>
                      </a:cubicBezTo>
                      <a:cubicBezTo>
                        <a:pt x="737" y="147"/>
                        <a:pt x="652" y="0"/>
                        <a:pt x="4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4;p5"/>
                <p:cNvSpPr/>
                <p:nvPr/>
              </p:nvSpPr>
              <p:spPr>
                <a:xfrm>
                  <a:off x="382950" y="2830475"/>
                  <a:ext cx="40050" cy="18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7419" extrusionOk="0">
                      <a:moveTo>
                        <a:pt x="834" y="314"/>
                      </a:moveTo>
                      <a:cubicBezTo>
                        <a:pt x="901" y="414"/>
                        <a:pt x="1001" y="614"/>
                        <a:pt x="1068" y="747"/>
                      </a:cubicBezTo>
                      <a:lnTo>
                        <a:pt x="1101" y="881"/>
                      </a:lnTo>
                      <a:cubicBezTo>
                        <a:pt x="1168" y="1081"/>
                        <a:pt x="1201" y="1281"/>
                        <a:pt x="1201" y="1548"/>
                      </a:cubicBezTo>
                      <a:cubicBezTo>
                        <a:pt x="1301" y="3349"/>
                        <a:pt x="1268" y="5251"/>
                        <a:pt x="534" y="6919"/>
                      </a:cubicBezTo>
                      <a:cubicBezTo>
                        <a:pt x="334" y="6485"/>
                        <a:pt x="334" y="5985"/>
                        <a:pt x="334" y="5484"/>
                      </a:cubicBezTo>
                      <a:cubicBezTo>
                        <a:pt x="334" y="4550"/>
                        <a:pt x="367" y="3650"/>
                        <a:pt x="401" y="2716"/>
                      </a:cubicBezTo>
                      <a:cubicBezTo>
                        <a:pt x="434" y="2549"/>
                        <a:pt x="434" y="2349"/>
                        <a:pt x="434" y="2115"/>
                      </a:cubicBezTo>
                      <a:cubicBezTo>
                        <a:pt x="434" y="1648"/>
                        <a:pt x="434" y="1148"/>
                        <a:pt x="534" y="714"/>
                      </a:cubicBezTo>
                      <a:cubicBezTo>
                        <a:pt x="567" y="581"/>
                        <a:pt x="634" y="481"/>
                        <a:pt x="667" y="381"/>
                      </a:cubicBezTo>
                      <a:cubicBezTo>
                        <a:pt x="701" y="347"/>
                        <a:pt x="734" y="314"/>
                        <a:pt x="767" y="314"/>
                      </a:cubicBezTo>
                      <a:close/>
                      <a:moveTo>
                        <a:pt x="786" y="0"/>
                      </a:moveTo>
                      <a:cubicBezTo>
                        <a:pt x="757" y="0"/>
                        <a:pt x="728" y="5"/>
                        <a:pt x="701" y="14"/>
                      </a:cubicBezTo>
                      <a:cubicBezTo>
                        <a:pt x="567" y="47"/>
                        <a:pt x="467" y="114"/>
                        <a:pt x="401" y="214"/>
                      </a:cubicBezTo>
                      <a:cubicBezTo>
                        <a:pt x="334" y="347"/>
                        <a:pt x="267" y="481"/>
                        <a:pt x="234" y="647"/>
                      </a:cubicBezTo>
                      <a:cubicBezTo>
                        <a:pt x="134" y="1081"/>
                        <a:pt x="134" y="1615"/>
                        <a:pt x="100" y="2115"/>
                      </a:cubicBezTo>
                      <a:cubicBezTo>
                        <a:pt x="100" y="2315"/>
                        <a:pt x="100" y="2515"/>
                        <a:pt x="100" y="2682"/>
                      </a:cubicBezTo>
                      <a:cubicBezTo>
                        <a:pt x="34" y="3616"/>
                        <a:pt x="0" y="4550"/>
                        <a:pt x="0" y="5451"/>
                      </a:cubicBezTo>
                      <a:cubicBezTo>
                        <a:pt x="0" y="6118"/>
                        <a:pt x="34" y="6785"/>
                        <a:pt x="401" y="7319"/>
                      </a:cubicBezTo>
                      <a:cubicBezTo>
                        <a:pt x="401" y="7386"/>
                        <a:pt x="467" y="7419"/>
                        <a:pt x="534" y="7419"/>
                      </a:cubicBezTo>
                      <a:cubicBezTo>
                        <a:pt x="534" y="7419"/>
                        <a:pt x="534" y="7419"/>
                        <a:pt x="534" y="7386"/>
                      </a:cubicBezTo>
                      <a:cubicBezTo>
                        <a:pt x="601" y="7386"/>
                        <a:pt x="634" y="7352"/>
                        <a:pt x="667" y="7319"/>
                      </a:cubicBezTo>
                      <a:cubicBezTo>
                        <a:pt x="1568" y="5518"/>
                        <a:pt x="1601" y="3483"/>
                        <a:pt x="1535" y="1548"/>
                      </a:cubicBezTo>
                      <a:cubicBezTo>
                        <a:pt x="1501" y="1315"/>
                        <a:pt x="1501" y="1014"/>
                        <a:pt x="1401" y="714"/>
                      </a:cubicBezTo>
                      <a:lnTo>
                        <a:pt x="1335" y="614"/>
                      </a:lnTo>
                      <a:cubicBezTo>
                        <a:pt x="1268" y="447"/>
                        <a:pt x="1168" y="180"/>
                        <a:pt x="1001" y="80"/>
                      </a:cubicBezTo>
                      <a:cubicBezTo>
                        <a:pt x="952" y="31"/>
                        <a:pt x="868" y="0"/>
                        <a:pt x="7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15;p5"/>
                <p:cNvSpPr/>
                <p:nvPr/>
              </p:nvSpPr>
              <p:spPr>
                <a:xfrm>
                  <a:off x="1913200" y="2908875"/>
                  <a:ext cx="40900" cy="17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" h="7019" extrusionOk="0">
                      <a:moveTo>
                        <a:pt x="509" y="0"/>
                      </a:moveTo>
                      <a:cubicBezTo>
                        <a:pt x="452" y="0"/>
                        <a:pt x="392" y="31"/>
                        <a:pt x="368" y="80"/>
                      </a:cubicBezTo>
                      <a:cubicBezTo>
                        <a:pt x="134" y="480"/>
                        <a:pt x="1" y="1081"/>
                        <a:pt x="1" y="1681"/>
                      </a:cubicBezTo>
                      <a:cubicBezTo>
                        <a:pt x="34" y="3249"/>
                        <a:pt x="301" y="4817"/>
                        <a:pt x="534" y="6351"/>
                      </a:cubicBezTo>
                      <a:cubicBezTo>
                        <a:pt x="534" y="6551"/>
                        <a:pt x="601" y="6851"/>
                        <a:pt x="868" y="7018"/>
                      </a:cubicBezTo>
                      <a:lnTo>
                        <a:pt x="935" y="7018"/>
                      </a:lnTo>
                      <a:cubicBezTo>
                        <a:pt x="968" y="7018"/>
                        <a:pt x="1001" y="7018"/>
                        <a:pt x="1035" y="6985"/>
                      </a:cubicBezTo>
                      <a:cubicBezTo>
                        <a:pt x="1235" y="6818"/>
                        <a:pt x="1302" y="6585"/>
                        <a:pt x="1335" y="6384"/>
                      </a:cubicBezTo>
                      <a:cubicBezTo>
                        <a:pt x="1635" y="5117"/>
                        <a:pt x="1635" y="3749"/>
                        <a:pt x="1402" y="2115"/>
                      </a:cubicBezTo>
                      <a:cubicBezTo>
                        <a:pt x="1402" y="2048"/>
                        <a:pt x="1302" y="1981"/>
                        <a:pt x="1235" y="1981"/>
                      </a:cubicBezTo>
                      <a:cubicBezTo>
                        <a:pt x="1135" y="2015"/>
                        <a:pt x="1068" y="2081"/>
                        <a:pt x="1101" y="2148"/>
                      </a:cubicBezTo>
                      <a:cubicBezTo>
                        <a:pt x="1335" y="3749"/>
                        <a:pt x="1335" y="5083"/>
                        <a:pt x="1035" y="6318"/>
                      </a:cubicBezTo>
                      <a:cubicBezTo>
                        <a:pt x="1001" y="6418"/>
                        <a:pt x="968" y="6551"/>
                        <a:pt x="935" y="6618"/>
                      </a:cubicBezTo>
                      <a:cubicBezTo>
                        <a:pt x="868" y="6551"/>
                        <a:pt x="868" y="6451"/>
                        <a:pt x="835" y="6318"/>
                      </a:cubicBezTo>
                      <a:cubicBezTo>
                        <a:pt x="601" y="4783"/>
                        <a:pt x="334" y="3215"/>
                        <a:pt x="334" y="1681"/>
                      </a:cubicBezTo>
                      <a:cubicBezTo>
                        <a:pt x="334" y="1147"/>
                        <a:pt x="434" y="580"/>
                        <a:pt x="634" y="213"/>
                      </a:cubicBezTo>
                      <a:cubicBezTo>
                        <a:pt x="701" y="147"/>
                        <a:pt x="668" y="47"/>
                        <a:pt x="568" y="13"/>
                      </a:cubicBezTo>
                      <a:cubicBezTo>
                        <a:pt x="550" y="4"/>
                        <a:pt x="530" y="0"/>
                        <a:pt x="50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6;p5"/>
                <p:cNvSpPr/>
                <p:nvPr/>
              </p:nvSpPr>
              <p:spPr>
                <a:xfrm>
                  <a:off x="2182575" y="2833300"/>
                  <a:ext cx="45875" cy="21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5" h="8607" extrusionOk="0">
                      <a:moveTo>
                        <a:pt x="1334" y="301"/>
                      </a:moveTo>
                      <a:cubicBezTo>
                        <a:pt x="1334" y="301"/>
                        <a:pt x="1368" y="334"/>
                        <a:pt x="1368" y="368"/>
                      </a:cubicBezTo>
                      <a:cubicBezTo>
                        <a:pt x="1501" y="568"/>
                        <a:pt x="1501" y="1068"/>
                        <a:pt x="1468" y="1402"/>
                      </a:cubicBezTo>
                      <a:cubicBezTo>
                        <a:pt x="1468" y="1502"/>
                        <a:pt x="1468" y="1568"/>
                        <a:pt x="1468" y="1669"/>
                      </a:cubicBezTo>
                      <a:cubicBezTo>
                        <a:pt x="1468" y="2336"/>
                        <a:pt x="1434" y="3036"/>
                        <a:pt x="1401" y="3703"/>
                      </a:cubicBezTo>
                      <a:lnTo>
                        <a:pt x="1301" y="5972"/>
                      </a:lnTo>
                      <a:cubicBezTo>
                        <a:pt x="1268" y="6705"/>
                        <a:pt x="1234" y="7473"/>
                        <a:pt x="1101" y="8207"/>
                      </a:cubicBezTo>
                      <a:cubicBezTo>
                        <a:pt x="1101" y="8240"/>
                        <a:pt x="1067" y="8240"/>
                        <a:pt x="1067" y="8273"/>
                      </a:cubicBezTo>
                      <a:cubicBezTo>
                        <a:pt x="1067" y="8273"/>
                        <a:pt x="1067" y="8240"/>
                        <a:pt x="1067" y="8240"/>
                      </a:cubicBezTo>
                      <a:cubicBezTo>
                        <a:pt x="701" y="7206"/>
                        <a:pt x="334" y="6072"/>
                        <a:pt x="300" y="4904"/>
                      </a:cubicBezTo>
                      <a:cubicBezTo>
                        <a:pt x="300" y="4437"/>
                        <a:pt x="367" y="3970"/>
                        <a:pt x="434" y="3470"/>
                      </a:cubicBezTo>
                      <a:cubicBezTo>
                        <a:pt x="534" y="2636"/>
                        <a:pt x="634" y="1735"/>
                        <a:pt x="1001" y="935"/>
                      </a:cubicBezTo>
                      <a:lnTo>
                        <a:pt x="1001" y="901"/>
                      </a:lnTo>
                      <a:cubicBezTo>
                        <a:pt x="1234" y="401"/>
                        <a:pt x="1334" y="334"/>
                        <a:pt x="1334" y="301"/>
                      </a:cubicBezTo>
                      <a:close/>
                      <a:moveTo>
                        <a:pt x="1334" y="1"/>
                      </a:moveTo>
                      <a:cubicBezTo>
                        <a:pt x="1067" y="1"/>
                        <a:pt x="867" y="401"/>
                        <a:pt x="734" y="768"/>
                      </a:cubicBezTo>
                      <a:lnTo>
                        <a:pt x="701" y="801"/>
                      </a:lnTo>
                      <a:cubicBezTo>
                        <a:pt x="334" y="1669"/>
                        <a:pt x="234" y="2569"/>
                        <a:pt x="100" y="3436"/>
                      </a:cubicBezTo>
                      <a:cubicBezTo>
                        <a:pt x="67" y="3937"/>
                        <a:pt x="0" y="4437"/>
                        <a:pt x="0" y="4938"/>
                      </a:cubicBezTo>
                      <a:cubicBezTo>
                        <a:pt x="0" y="6138"/>
                        <a:pt x="367" y="7273"/>
                        <a:pt x="767" y="8340"/>
                      </a:cubicBezTo>
                      <a:cubicBezTo>
                        <a:pt x="801" y="8407"/>
                        <a:pt x="834" y="8573"/>
                        <a:pt x="1001" y="8607"/>
                      </a:cubicBezTo>
                      <a:lnTo>
                        <a:pt x="1067" y="8607"/>
                      </a:lnTo>
                      <a:cubicBezTo>
                        <a:pt x="1134" y="8607"/>
                        <a:pt x="1168" y="8607"/>
                        <a:pt x="1234" y="8573"/>
                      </a:cubicBezTo>
                      <a:cubicBezTo>
                        <a:pt x="1334" y="8507"/>
                        <a:pt x="1401" y="8340"/>
                        <a:pt x="1401" y="8273"/>
                      </a:cubicBezTo>
                      <a:cubicBezTo>
                        <a:pt x="1534" y="7506"/>
                        <a:pt x="1568" y="6739"/>
                        <a:pt x="1601" y="6005"/>
                      </a:cubicBezTo>
                      <a:lnTo>
                        <a:pt x="1701" y="3703"/>
                      </a:lnTo>
                      <a:cubicBezTo>
                        <a:pt x="1735" y="3036"/>
                        <a:pt x="1768" y="2336"/>
                        <a:pt x="1768" y="1669"/>
                      </a:cubicBezTo>
                      <a:cubicBezTo>
                        <a:pt x="1768" y="1568"/>
                        <a:pt x="1768" y="1502"/>
                        <a:pt x="1801" y="1402"/>
                      </a:cubicBezTo>
                      <a:cubicBezTo>
                        <a:pt x="1801" y="1001"/>
                        <a:pt x="1835" y="501"/>
                        <a:pt x="1635" y="201"/>
                      </a:cubicBezTo>
                      <a:cubicBezTo>
                        <a:pt x="1534" y="34"/>
                        <a:pt x="1434" y="1"/>
                        <a:pt x="13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5"/>
                <p:cNvSpPr/>
                <p:nvPr/>
              </p:nvSpPr>
              <p:spPr>
                <a:xfrm>
                  <a:off x="2454425" y="2847475"/>
                  <a:ext cx="36725" cy="17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9" h="7073" extrusionOk="0">
                      <a:moveTo>
                        <a:pt x="868" y="334"/>
                      </a:moveTo>
                      <a:cubicBezTo>
                        <a:pt x="1001" y="468"/>
                        <a:pt x="1201" y="968"/>
                        <a:pt x="1135" y="2836"/>
                      </a:cubicBezTo>
                      <a:lnTo>
                        <a:pt x="1068" y="4804"/>
                      </a:lnTo>
                      <a:cubicBezTo>
                        <a:pt x="1035" y="5371"/>
                        <a:pt x="1035" y="5938"/>
                        <a:pt x="901" y="6505"/>
                      </a:cubicBezTo>
                      <a:cubicBezTo>
                        <a:pt x="701" y="6038"/>
                        <a:pt x="601" y="5505"/>
                        <a:pt x="534" y="5004"/>
                      </a:cubicBezTo>
                      <a:cubicBezTo>
                        <a:pt x="401" y="4204"/>
                        <a:pt x="334" y="3403"/>
                        <a:pt x="334" y="2603"/>
                      </a:cubicBezTo>
                      <a:cubicBezTo>
                        <a:pt x="301" y="2169"/>
                        <a:pt x="301" y="1669"/>
                        <a:pt x="434" y="1168"/>
                      </a:cubicBezTo>
                      <a:cubicBezTo>
                        <a:pt x="634" y="334"/>
                        <a:pt x="801" y="334"/>
                        <a:pt x="801" y="334"/>
                      </a:cubicBezTo>
                      <a:close/>
                      <a:moveTo>
                        <a:pt x="801" y="1"/>
                      </a:moveTo>
                      <a:cubicBezTo>
                        <a:pt x="501" y="34"/>
                        <a:pt x="301" y="368"/>
                        <a:pt x="101" y="1102"/>
                      </a:cubicBezTo>
                      <a:cubicBezTo>
                        <a:pt x="0" y="1635"/>
                        <a:pt x="0" y="2169"/>
                        <a:pt x="0" y="2636"/>
                      </a:cubicBezTo>
                      <a:cubicBezTo>
                        <a:pt x="34" y="3437"/>
                        <a:pt x="101" y="4237"/>
                        <a:pt x="201" y="5038"/>
                      </a:cubicBezTo>
                      <a:cubicBezTo>
                        <a:pt x="301" y="5705"/>
                        <a:pt x="434" y="6405"/>
                        <a:pt x="834" y="7006"/>
                      </a:cubicBezTo>
                      <a:cubicBezTo>
                        <a:pt x="868" y="7072"/>
                        <a:pt x="901" y="7072"/>
                        <a:pt x="968" y="7072"/>
                      </a:cubicBezTo>
                      <a:cubicBezTo>
                        <a:pt x="1035" y="7072"/>
                        <a:pt x="1068" y="7039"/>
                        <a:pt x="1101" y="6972"/>
                      </a:cubicBezTo>
                      <a:cubicBezTo>
                        <a:pt x="1335" y="6272"/>
                        <a:pt x="1368" y="5538"/>
                        <a:pt x="1368" y="4804"/>
                      </a:cubicBezTo>
                      <a:lnTo>
                        <a:pt x="1435" y="2869"/>
                      </a:lnTo>
                      <a:cubicBezTo>
                        <a:pt x="1468" y="1302"/>
                        <a:pt x="1368" y="434"/>
                        <a:pt x="1101" y="134"/>
                      </a:cubicBezTo>
                      <a:cubicBezTo>
                        <a:pt x="1001" y="67"/>
                        <a:pt x="901" y="34"/>
                        <a:pt x="8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5"/>
                <p:cNvSpPr/>
                <p:nvPr/>
              </p:nvSpPr>
              <p:spPr>
                <a:xfrm>
                  <a:off x="953350" y="2798050"/>
                  <a:ext cx="970725" cy="32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29" h="13120" extrusionOk="0">
                      <a:moveTo>
                        <a:pt x="6785" y="1"/>
                      </a:moveTo>
                      <a:cubicBezTo>
                        <a:pt x="5064" y="1"/>
                        <a:pt x="2884" y="129"/>
                        <a:pt x="134" y="377"/>
                      </a:cubicBezTo>
                      <a:cubicBezTo>
                        <a:pt x="67" y="410"/>
                        <a:pt x="1" y="477"/>
                        <a:pt x="1" y="577"/>
                      </a:cubicBezTo>
                      <a:cubicBezTo>
                        <a:pt x="1" y="643"/>
                        <a:pt x="101" y="710"/>
                        <a:pt x="167" y="710"/>
                      </a:cubicBezTo>
                      <a:cubicBezTo>
                        <a:pt x="2988" y="440"/>
                        <a:pt x="5197" y="303"/>
                        <a:pt x="6917" y="303"/>
                      </a:cubicBezTo>
                      <a:cubicBezTo>
                        <a:pt x="9652" y="303"/>
                        <a:pt x="11151" y="648"/>
                        <a:pt x="11909" y="1344"/>
                      </a:cubicBezTo>
                      <a:cubicBezTo>
                        <a:pt x="12743" y="2145"/>
                        <a:pt x="12743" y="3379"/>
                        <a:pt x="12710" y="5113"/>
                      </a:cubicBezTo>
                      <a:cubicBezTo>
                        <a:pt x="12710" y="6014"/>
                        <a:pt x="12676" y="7048"/>
                        <a:pt x="12776" y="8216"/>
                      </a:cubicBezTo>
                      <a:cubicBezTo>
                        <a:pt x="13210" y="12785"/>
                        <a:pt x="15779" y="13119"/>
                        <a:pt x="18647" y="13119"/>
                      </a:cubicBezTo>
                      <a:lnTo>
                        <a:pt x="20682" y="13119"/>
                      </a:lnTo>
                      <a:cubicBezTo>
                        <a:pt x="25986" y="13119"/>
                        <a:pt x="26086" y="8916"/>
                        <a:pt x="26153" y="5547"/>
                      </a:cubicBezTo>
                      <a:cubicBezTo>
                        <a:pt x="26219" y="2945"/>
                        <a:pt x="26286" y="677"/>
                        <a:pt x="28488" y="677"/>
                      </a:cubicBezTo>
                      <a:cubicBezTo>
                        <a:pt x="29255" y="677"/>
                        <a:pt x="30022" y="643"/>
                        <a:pt x="30756" y="643"/>
                      </a:cubicBezTo>
                      <a:cubicBezTo>
                        <a:pt x="31739" y="618"/>
                        <a:pt x="32737" y="593"/>
                        <a:pt x="33736" y="593"/>
                      </a:cubicBezTo>
                      <a:cubicBezTo>
                        <a:pt x="35381" y="593"/>
                        <a:pt x="37030" y="661"/>
                        <a:pt x="38628" y="910"/>
                      </a:cubicBezTo>
                      <a:cubicBezTo>
                        <a:pt x="38695" y="910"/>
                        <a:pt x="38795" y="877"/>
                        <a:pt x="38795" y="777"/>
                      </a:cubicBezTo>
                      <a:cubicBezTo>
                        <a:pt x="38828" y="710"/>
                        <a:pt x="38762" y="610"/>
                        <a:pt x="38662" y="610"/>
                      </a:cubicBezTo>
                      <a:cubicBezTo>
                        <a:pt x="36927" y="343"/>
                        <a:pt x="35148" y="284"/>
                        <a:pt x="33384" y="284"/>
                      </a:cubicBezTo>
                      <a:cubicBezTo>
                        <a:pt x="32502" y="284"/>
                        <a:pt x="31623" y="299"/>
                        <a:pt x="30756" y="310"/>
                      </a:cubicBezTo>
                      <a:cubicBezTo>
                        <a:pt x="29989" y="343"/>
                        <a:pt x="29255" y="343"/>
                        <a:pt x="28488" y="377"/>
                      </a:cubicBezTo>
                      <a:cubicBezTo>
                        <a:pt x="25986" y="377"/>
                        <a:pt x="25919" y="2878"/>
                        <a:pt x="25852" y="5547"/>
                      </a:cubicBezTo>
                      <a:cubicBezTo>
                        <a:pt x="25786" y="8949"/>
                        <a:pt x="25686" y="12785"/>
                        <a:pt x="20682" y="12785"/>
                      </a:cubicBezTo>
                      <a:lnTo>
                        <a:pt x="19381" y="12785"/>
                      </a:lnTo>
                      <a:cubicBezTo>
                        <a:pt x="19117" y="12788"/>
                        <a:pt x="18856" y="12791"/>
                        <a:pt x="18599" y="12791"/>
                      </a:cubicBezTo>
                      <a:cubicBezTo>
                        <a:pt x="15801" y="12791"/>
                        <a:pt x="13477" y="12459"/>
                        <a:pt x="13110" y="8182"/>
                      </a:cubicBezTo>
                      <a:cubicBezTo>
                        <a:pt x="13010" y="7048"/>
                        <a:pt x="13010" y="6014"/>
                        <a:pt x="13010" y="5113"/>
                      </a:cubicBezTo>
                      <a:cubicBezTo>
                        <a:pt x="13043" y="3312"/>
                        <a:pt x="13077" y="2011"/>
                        <a:pt x="12143" y="1144"/>
                      </a:cubicBezTo>
                      <a:cubicBezTo>
                        <a:pt x="11304" y="368"/>
                        <a:pt x="9700" y="1"/>
                        <a:pt x="67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19;p5"/>
                <p:cNvSpPr/>
                <p:nvPr/>
              </p:nvSpPr>
              <p:spPr>
                <a:xfrm>
                  <a:off x="1290250" y="3055125"/>
                  <a:ext cx="299425" cy="27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7" h="10809" extrusionOk="0">
                      <a:moveTo>
                        <a:pt x="11809" y="1"/>
                      </a:moveTo>
                      <a:cubicBezTo>
                        <a:pt x="11743" y="1"/>
                        <a:pt x="11676" y="67"/>
                        <a:pt x="11676" y="167"/>
                      </a:cubicBezTo>
                      <a:cubicBezTo>
                        <a:pt x="11609" y="5705"/>
                        <a:pt x="9975" y="9507"/>
                        <a:pt x="7273" y="10341"/>
                      </a:cubicBezTo>
                      <a:cubicBezTo>
                        <a:pt x="6943" y="10441"/>
                        <a:pt x="6607" y="10489"/>
                        <a:pt x="6271" y="10489"/>
                      </a:cubicBezTo>
                      <a:cubicBezTo>
                        <a:pt x="4803" y="10489"/>
                        <a:pt x="3315" y="9568"/>
                        <a:pt x="2202" y="7940"/>
                      </a:cubicBezTo>
                      <a:cubicBezTo>
                        <a:pt x="368" y="5204"/>
                        <a:pt x="334" y="3036"/>
                        <a:pt x="334" y="1468"/>
                      </a:cubicBezTo>
                      <a:cubicBezTo>
                        <a:pt x="334" y="1135"/>
                        <a:pt x="334" y="835"/>
                        <a:pt x="301" y="568"/>
                      </a:cubicBezTo>
                      <a:cubicBezTo>
                        <a:pt x="301" y="501"/>
                        <a:pt x="201" y="434"/>
                        <a:pt x="134" y="434"/>
                      </a:cubicBezTo>
                      <a:cubicBezTo>
                        <a:pt x="68" y="434"/>
                        <a:pt x="1" y="501"/>
                        <a:pt x="1" y="601"/>
                      </a:cubicBezTo>
                      <a:cubicBezTo>
                        <a:pt x="1" y="868"/>
                        <a:pt x="34" y="1168"/>
                        <a:pt x="34" y="1468"/>
                      </a:cubicBezTo>
                      <a:cubicBezTo>
                        <a:pt x="34" y="3103"/>
                        <a:pt x="34" y="5304"/>
                        <a:pt x="1936" y="8106"/>
                      </a:cubicBezTo>
                      <a:cubicBezTo>
                        <a:pt x="3103" y="9841"/>
                        <a:pt x="4704" y="10808"/>
                        <a:pt x="6272" y="10808"/>
                      </a:cubicBezTo>
                      <a:cubicBezTo>
                        <a:pt x="6639" y="10808"/>
                        <a:pt x="7006" y="10742"/>
                        <a:pt x="7373" y="10642"/>
                      </a:cubicBezTo>
                      <a:cubicBezTo>
                        <a:pt x="10208" y="9774"/>
                        <a:pt x="11909" y="5872"/>
                        <a:pt x="11976" y="167"/>
                      </a:cubicBezTo>
                      <a:cubicBezTo>
                        <a:pt x="11976" y="67"/>
                        <a:pt x="11909" y="1"/>
                        <a:pt x="118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20;p5"/>
                <p:cNvSpPr/>
                <p:nvPr/>
              </p:nvSpPr>
              <p:spPr>
                <a:xfrm>
                  <a:off x="1367825" y="3131850"/>
                  <a:ext cx="23375" cy="14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5" h="5805" extrusionOk="0">
                      <a:moveTo>
                        <a:pt x="534" y="1"/>
                      </a:moveTo>
                      <a:cubicBezTo>
                        <a:pt x="467" y="1"/>
                        <a:pt x="367" y="34"/>
                        <a:pt x="367" y="134"/>
                      </a:cubicBezTo>
                      <a:cubicBezTo>
                        <a:pt x="0" y="1969"/>
                        <a:pt x="100" y="3903"/>
                        <a:pt x="601" y="5705"/>
                      </a:cubicBezTo>
                      <a:cubicBezTo>
                        <a:pt x="634" y="5771"/>
                        <a:pt x="701" y="5805"/>
                        <a:pt x="767" y="5805"/>
                      </a:cubicBezTo>
                      <a:lnTo>
                        <a:pt x="801" y="5805"/>
                      </a:lnTo>
                      <a:cubicBezTo>
                        <a:pt x="901" y="5771"/>
                        <a:pt x="934" y="5705"/>
                        <a:pt x="934" y="5605"/>
                      </a:cubicBezTo>
                      <a:cubicBezTo>
                        <a:pt x="434" y="3837"/>
                        <a:pt x="334" y="1969"/>
                        <a:pt x="667" y="167"/>
                      </a:cubicBezTo>
                      <a:cubicBezTo>
                        <a:pt x="667" y="101"/>
                        <a:pt x="634" y="34"/>
                        <a:pt x="5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5"/>
                <p:cNvSpPr/>
                <p:nvPr/>
              </p:nvSpPr>
              <p:spPr>
                <a:xfrm>
                  <a:off x="1483725" y="3130175"/>
                  <a:ext cx="32550" cy="160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2" h="6439" extrusionOk="0">
                      <a:moveTo>
                        <a:pt x="835" y="1"/>
                      </a:moveTo>
                      <a:cubicBezTo>
                        <a:pt x="735" y="34"/>
                        <a:pt x="668" y="101"/>
                        <a:pt x="701" y="201"/>
                      </a:cubicBezTo>
                      <a:cubicBezTo>
                        <a:pt x="968" y="2202"/>
                        <a:pt x="735" y="4304"/>
                        <a:pt x="34" y="6205"/>
                      </a:cubicBezTo>
                      <a:cubicBezTo>
                        <a:pt x="1" y="6305"/>
                        <a:pt x="34" y="6405"/>
                        <a:pt x="101" y="6405"/>
                      </a:cubicBezTo>
                      <a:cubicBezTo>
                        <a:pt x="134" y="6439"/>
                        <a:pt x="134" y="6439"/>
                        <a:pt x="168" y="6439"/>
                      </a:cubicBezTo>
                      <a:cubicBezTo>
                        <a:pt x="234" y="6439"/>
                        <a:pt x="301" y="6405"/>
                        <a:pt x="301" y="6339"/>
                      </a:cubicBezTo>
                      <a:cubicBezTo>
                        <a:pt x="1068" y="4371"/>
                        <a:pt x="1302" y="2236"/>
                        <a:pt x="1001" y="134"/>
                      </a:cubicBezTo>
                      <a:cubicBezTo>
                        <a:pt x="1001" y="68"/>
                        <a:pt x="901" y="1"/>
                        <a:pt x="8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122;p5"/>
                <p:cNvSpPr/>
                <p:nvPr/>
              </p:nvSpPr>
              <p:spPr>
                <a:xfrm>
                  <a:off x="941675" y="2044925"/>
                  <a:ext cx="992400" cy="7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96" h="29435" extrusionOk="0">
                      <a:moveTo>
                        <a:pt x="20204" y="0"/>
                      </a:moveTo>
                      <a:cubicBezTo>
                        <a:pt x="20063" y="0"/>
                        <a:pt x="19923" y="4"/>
                        <a:pt x="19781" y="13"/>
                      </a:cubicBezTo>
                      <a:cubicBezTo>
                        <a:pt x="17613" y="113"/>
                        <a:pt x="15678" y="1214"/>
                        <a:pt x="14478" y="3015"/>
                      </a:cubicBezTo>
                      <a:cubicBezTo>
                        <a:pt x="12176" y="6451"/>
                        <a:pt x="12510" y="11455"/>
                        <a:pt x="12776" y="15124"/>
                      </a:cubicBezTo>
                      <a:cubicBezTo>
                        <a:pt x="13010" y="18360"/>
                        <a:pt x="13110" y="21662"/>
                        <a:pt x="13077" y="24931"/>
                      </a:cubicBezTo>
                      <a:cubicBezTo>
                        <a:pt x="13077" y="25631"/>
                        <a:pt x="13043" y="26299"/>
                        <a:pt x="12776" y="26832"/>
                      </a:cubicBezTo>
                      <a:cubicBezTo>
                        <a:pt x="12343" y="27666"/>
                        <a:pt x="11275" y="27800"/>
                        <a:pt x="10341" y="27933"/>
                      </a:cubicBezTo>
                      <a:lnTo>
                        <a:pt x="10108" y="28000"/>
                      </a:lnTo>
                      <a:cubicBezTo>
                        <a:pt x="6839" y="28467"/>
                        <a:pt x="3503" y="28800"/>
                        <a:pt x="167" y="28934"/>
                      </a:cubicBezTo>
                      <a:cubicBezTo>
                        <a:pt x="67" y="28934"/>
                        <a:pt x="1" y="29034"/>
                        <a:pt x="1" y="29101"/>
                      </a:cubicBezTo>
                      <a:cubicBezTo>
                        <a:pt x="34" y="29201"/>
                        <a:pt x="101" y="29267"/>
                        <a:pt x="167" y="29267"/>
                      </a:cubicBezTo>
                      <a:cubicBezTo>
                        <a:pt x="3503" y="29101"/>
                        <a:pt x="6872" y="28800"/>
                        <a:pt x="10141" y="28300"/>
                      </a:cubicBezTo>
                      <a:lnTo>
                        <a:pt x="10408" y="28267"/>
                      </a:lnTo>
                      <a:cubicBezTo>
                        <a:pt x="11342" y="28133"/>
                        <a:pt x="12543" y="27933"/>
                        <a:pt x="13043" y="26966"/>
                      </a:cubicBezTo>
                      <a:cubicBezTo>
                        <a:pt x="13377" y="26365"/>
                        <a:pt x="13377" y="25698"/>
                        <a:pt x="13410" y="24931"/>
                      </a:cubicBezTo>
                      <a:cubicBezTo>
                        <a:pt x="13444" y="21662"/>
                        <a:pt x="13343" y="18360"/>
                        <a:pt x="13110" y="15124"/>
                      </a:cubicBezTo>
                      <a:cubicBezTo>
                        <a:pt x="12843" y="11488"/>
                        <a:pt x="12476" y="6551"/>
                        <a:pt x="14744" y="3215"/>
                      </a:cubicBezTo>
                      <a:cubicBezTo>
                        <a:pt x="15879" y="1481"/>
                        <a:pt x="17747" y="447"/>
                        <a:pt x="19815" y="313"/>
                      </a:cubicBezTo>
                      <a:cubicBezTo>
                        <a:pt x="19926" y="308"/>
                        <a:pt x="20037" y="305"/>
                        <a:pt x="20147" y="305"/>
                      </a:cubicBezTo>
                      <a:cubicBezTo>
                        <a:pt x="22089" y="305"/>
                        <a:pt x="23889" y="1133"/>
                        <a:pt x="25152" y="2648"/>
                      </a:cubicBezTo>
                      <a:cubicBezTo>
                        <a:pt x="25586" y="3149"/>
                        <a:pt x="25986" y="3782"/>
                        <a:pt x="26319" y="4483"/>
                      </a:cubicBezTo>
                      <a:cubicBezTo>
                        <a:pt x="27353" y="6718"/>
                        <a:pt x="27220" y="9153"/>
                        <a:pt x="27087" y="11488"/>
                      </a:cubicBezTo>
                      <a:cubicBezTo>
                        <a:pt x="27053" y="12088"/>
                        <a:pt x="27020" y="12689"/>
                        <a:pt x="26987" y="13289"/>
                      </a:cubicBezTo>
                      <a:lnTo>
                        <a:pt x="26720" y="23396"/>
                      </a:lnTo>
                      <a:cubicBezTo>
                        <a:pt x="26720" y="23597"/>
                        <a:pt x="26686" y="23863"/>
                        <a:pt x="26653" y="24164"/>
                      </a:cubicBezTo>
                      <a:cubicBezTo>
                        <a:pt x="26553" y="25465"/>
                        <a:pt x="26386" y="27233"/>
                        <a:pt x="27520" y="27900"/>
                      </a:cubicBezTo>
                      <a:cubicBezTo>
                        <a:pt x="28087" y="28233"/>
                        <a:pt x="28721" y="28300"/>
                        <a:pt x="29322" y="28367"/>
                      </a:cubicBezTo>
                      <a:cubicBezTo>
                        <a:pt x="30989" y="28533"/>
                        <a:pt x="32691" y="28734"/>
                        <a:pt x="34425" y="28900"/>
                      </a:cubicBezTo>
                      <a:cubicBezTo>
                        <a:pt x="36126" y="29067"/>
                        <a:pt x="37861" y="29234"/>
                        <a:pt x="39529" y="29434"/>
                      </a:cubicBezTo>
                      <a:cubicBezTo>
                        <a:pt x="39629" y="29434"/>
                        <a:pt x="39696" y="29367"/>
                        <a:pt x="39696" y="29267"/>
                      </a:cubicBezTo>
                      <a:cubicBezTo>
                        <a:pt x="39696" y="29201"/>
                        <a:pt x="39629" y="29101"/>
                        <a:pt x="39562" y="29101"/>
                      </a:cubicBezTo>
                      <a:cubicBezTo>
                        <a:pt x="37894" y="28934"/>
                        <a:pt x="36160" y="28734"/>
                        <a:pt x="34459" y="28567"/>
                      </a:cubicBezTo>
                      <a:cubicBezTo>
                        <a:pt x="32757" y="28400"/>
                        <a:pt x="31023" y="28233"/>
                        <a:pt x="29355" y="28066"/>
                      </a:cubicBezTo>
                      <a:cubicBezTo>
                        <a:pt x="28821" y="28000"/>
                        <a:pt x="28187" y="27933"/>
                        <a:pt x="27687" y="27633"/>
                      </a:cubicBezTo>
                      <a:cubicBezTo>
                        <a:pt x="26720" y="27032"/>
                        <a:pt x="26886" y="25398"/>
                        <a:pt x="26987" y="24197"/>
                      </a:cubicBezTo>
                      <a:cubicBezTo>
                        <a:pt x="26987" y="23897"/>
                        <a:pt x="27020" y="23630"/>
                        <a:pt x="27020" y="23396"/>
                      </a:cubicBezTo>
                      <a:lnTo>
                        <a:pt x="27320" y="13289"/>
                      </a:lnTo>
                      <a:cubicBezTo>
                        <a:pt x="27320" y="12689"/>
                        <a:pt x="27353" y="12088"/>
                        <a:pt x="27387" y="11521"/>
                      </a:cubicBezTo>
                      <a:cubicBezTo>
                        <a:pt x="27520" y="9120"/>
                        <a:pt x="27687" y="6651"/>
                        <a:pt x="26620" y="4350"/>
                      </a:cubicBezTo>
                      <a:cubicBezTo>
                        <a:pt x="26253" y="3616"/>
                        <a:pt x="25852" y="2949"/>
                        <a:pt x="25419" y="2415"/>
                      </a:cubicBezTo>
                      <a:cubicBezTo>
                        <a:pt x="24109" y="887"/>
                        <a:pt x="22216" y="0"/>
                        <a:pt x="2020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123;p5"/>
                <p:cNvSpPr/>
                <p:nvPr/>
              </p:nvSpPr>
              <p:spPr>
                <a:xfrm>
                  <a:off x="1226050" y="2749575"/>
                  <a:ext cx="19200" cy="6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2416" extrusionOk="0">
                      <a:moveTo>
                        <a:pt x="575" y="1"/>
                      </a:moveTo>
                      <a:cubicBezTo>
                        <a:pt x="519" y="1"/>
                        <a:pt x="458" y="32"/>
                        <a:pt x="434" y="81"/>
                      </a:cubicBezTo>
                      <a:cubicBezTo>
                        <a:pt x="67" y="748"/>
                        <a:pt x="0" y="1582"/>
                        <a:pt x="301" y="2316"/>
                      </a:cubicBezTo>
                      <a:cubicBezTo>
                        <a:pt x="301" y="2382"/>
                        <a:pt x="367" y="2416"/>
                        <a:pt x="434" y="2416"/>
                      </a:cubicBezTo>
                      <a:lnTo>
                        <a:pt x="501" y="2416"/>
                      </a:lnTo>
                      <a:cubicBezTo>
                        <a:pt x="567" y="2382"/>
                        <a:pt x="601" y="2282"/>
                        <a:pt x="567" y="2215"/>
                      </a:cubicBezTo>
                      <a:cubicBezTo>
                        <a:pt x="334" y="1582"/>
                        <a:pt x="401" y="814"/>
                        <a:pt x="701" y="214"/>
                      </a:cubicBezTo>
                      <a:cubicBezTo>
                        <a:pt x="768" y="147"/>
                        <a:pt x="734" y="47"/>
                        <a:pt x="634" y="14"/>
                      </a:cubicBezTo>
                      <a:cubicBezTo>
                        <a:pt x="616" y="5"/>
                        <a:pt x="596" y="1"/>
                        <a:pt x="57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24;p5"/>
                <p:cNvSpPr/>
                <p:nvPr/>
              </p:nvSpPr>
              <p:spPr>
                <a:xfrm>
                  <a:off x="1636350" y="2758250"/>
                  <a:ext cx="12525" cy="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1" h="1969" extrusionOk="0">
                      <a:moveTo>
                        <a:pt x="167" y="0"/>
                      </a:moveTo>
                      <a:cubicBezTo>
                        <a:pt x="67" y="34"/>
                        <a:pt x="33" y="134"/>
                        <a:pt x="33" y="201"/>
                      </a:cubicBezTo>
                      <a:cubicBezTo>
                        <a:pt x="167" y="701"/>
                        <a:pt x="167" y="1268"/>
                        <a:pt x="33" y="1735"/>
                      </a:cubicBezTo>
                      <a:cubicBezTo>
                        <a:pt x="0" y="1835"/>
                        <a:pt x="33" y="1935"/>
                        <a:pt x="134" y="1935"/>
                      </a:cubicBezTo>
                      <a:cubicBezTo>
                        <a:pt x="134" y="1935"/>
                        <a:pt x="167" y="1969"/>
                        <a:pt x="167" y="1969"/>
                      </a:cubicBezTo>
                      <a:cubicBezTo>
                        <a:pt x="234" y="1969"/>
                        <a:pt x="300" y="1902"/>
                        <a:pt x="334" y="1835"/>
                      </a:cubicBezTo>
                      <a:cubicBezTo>
                        <a:pt x="500" y="1268"/>
                        <a:pt x="500" y="701"/>
                        <a:pt x="367" y="134"/>
                      </a:cubicBezTo>
                      <a:cubicBezTo>
                        <a:pt x="334" y="34"/>
                        <a:pt x="234" y="0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5"/>
                <p:cNvSpPr/>
                <p:nvPr/>
              </p:nvSpPr>
              <p:spPr>
                <a:xfrm>
                  <a:off x="1337800" y="2697375"/>
                  <a:ext cx="204325" cy="7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73" h="3103" extrusionOk="0">
                      <a:moveTo>
                        <a:pt x="8039" y="0"/>
                      </a:moveTo>
                      <a:cubicBezTo>
                        <a:pt x="7939" y="0"/>
                        <a:pt x="7873" y="34"/>
                        <a:pt x="7839" y="134"/>
                      </a:cubicBezTo>
                      <a:cubicBezTo>
                        <a:pt x="7406" y="1602"/>
                        <a:pt x="5938" y="2736"/>
                        <a:pt x="4303" y="2802"/>
                      </a:cubicBezTo>
                      <a:cubicBezTo>
                        <a:pt x="4249" y="2805"/>
                        <a:pt x="4195" y="2806"/>
                        <a:pt x="4141" y="2806"/>
                      </a:cubicBezTo>
                      <a:cubicBezTo>
                        <a:pt x="2688" y="2806"/>
                        <a:pt x="1169" y="1953"/>
                        <a:pt x="300" y="634"/>
                      </a:cubicBezTo>
                      <a:cubicBezTo>
                        <a:pt x="261" y="595"/>
                        <a:pt x="211" y="579"/>
                        <a:pt x="162" y="579"/>
                      </a:cubicBezTo>
                      <a:cubicBezTo>
                        <a:pt x="128" y="579"/>
                        <a:pt x="95" y="587"/>
                        <a:pt x="67" y="601"/>
                      </a:cubicBezTo>
                      <a:cubicBezTo>
                        <a:pt x="0" y="668"/>
                        <a:pt x="0" y="768"/>
                        <a:pt x="34" y="834"/>
                      </a:cubicBezTo>
                      <a:cubicBezTo>
                        <a:pt x="968" y="2235"/>
                        <a:pt x="2569" y="3103"/>
                        <a:pt x="4137" y="3103"/>
                      </a:cubicBezTo>
                      <a:lnTo>
                        <a:pt x="4337" y="3103"/>
                      </a:lnTo>
                      <a:cubicBezTo>
                        <a:pt x="6071" y="3036"/>
                        <a:pt x="7672" y="1802"/>
                        <a:pt x="8139" y="201"/>
                      </a:cubicBezTo>
                      <a:cubicBezTo>
                        <a:pt x="8173" y="134"/>
                        <a:pt x="8106" y="34"/>
                        <a:pt x="80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5"/>
                <p:cNvSpPr/>
                <p:nvPr/>
              </p:nvSpPr>
              <p:spPr>
                <a:xfrm>
                  <a:off x="1275250" y="2165825"/>
                  <a:ext cx="85075" cy="45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3" h="18394" extrusionOk="0">
                      <a:moveTo>
                        <a:pt x="3196" y="1"/>
                      </a:moveTo>
                      <a:cubicBezTo>
                        <a:pt x="3174" y="1"/>
                        <a:pt x="3154" y="5"/>
                        <a:pt x="3136" y="14"/>
                      </a:cubicBezTo>
                      <a:cubicBezTo>
                        <a:pt x="0" y="1915"/>
                        <a:pt x="901" y="16192"/>
                        <a:pt x="1168" y="18260"/>
                      </a:cubicBezTo>
                      <a:cubicBezTo>
                        <a:pt x="1168" y="18327"/>
                        <a:pt x="1235" y="18394"/>
                        <a:pt x="1335" y="18394"/>
                      </a:cubicBezTo>
                      <a:cubicBezTo>
                        <a:pt x="1435" y="18394"/>
                        <a:pt x="1502" y="18327"/>
                        <a:pt x="1468" y="18227"/>
                      </a:cubicBezTo>
                      <a:cubicBezTo>
                        <a:pt x="1068" y="14891"/>
                        <a:pt x="534" y="1982"/>
                        <a:pt x="3303" y="314"/>
                      </a:cubicBezTo>
                      <a:cubicBezTo>
                        <a:pt x="3370" y="247"/>
                        <a:pt x="3403" y="147"/>
                        <a:pt x="3370" y="81"/>
                      </a:cubicBezTo>
                      <a:cubicBezTo>
                        <a:pt x="3321" y="32"/>
                        <a:pt x="3254" y="1"/>
                        <a:pt x="31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27;p5"/>
                <p:cNvSpPr/>
                <p:nvPr/>
              </p:nvSpPr>
              <p:spPr>
                <a:xfrm>
                  <a:off x="1529600" y="2165750"/>
                  <a:ext cx="64225" cy="44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9" h="17930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cubicBezTo>
                        <a:pt x="0" y="117"/>
                        <a:pt x="0" y="217"/>
                        <a:pt x="67" y="284"/>
                      </a:cubicBezTo>
                      <a:cubicBezTo>
                        <a:pt x="2235" y="2052"/>
                        <a:pt x="1602" y="10624"/>
                        <a:pt x="1235" y="15228"/>
                      </a:cubicBezTo>
                      <a:cubicBezTo>
                        <a:pt x="1168" y="16262"/>
                        <a:pt x="1101" y="17162"/>
                        <a:pt x="1068" y="17763"/>
                      </a:cubicBezTo>
                      <a:cubicBezTo>
                        <a:pt x="1068" y="17863"/>
                        <a:pt x="1135" y="17930"/>
                        <a:pt x="1235" y="17930"/>
                      </a:cubicBezTo>
                      <a:cubicBezTo>
                        <a:pt x="1301" y="17930"/>
                        <a:pt x="1401" y="17863"/>
                        <a:pt x="1401" y="17763"/>
                      </a:cubicBezTo>
                      <a:cubicBezTo>
                        <a:pt x="1401" y="17162"/>
                        <a:pt x="1468" y="16262"/>
                        <a:pt x="1568" y="15261"/>
                      </a:cubicBezTo>
                      <a:cubicBezTo>
                        <a:pt x="1935" y="10258"/>
                        <a:pt x="2569" y="1918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28;p5"/>
                <p:cNvSpPr/>
                <p:nvPr/>
              </p:nvSpPr>
              <p:spPr>
                <a:xfrm>
                  <a:off x="1302775" y="2087900"/>
                  <a:ext cx="62575" cy="6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2531" extrusionOk="0">
                      <a:moveTo>
                        <a:pt x="2135" y="362"/>
                      </a:moveTo>
                      <a:cubicBezTo>
                        <a:pt x="2035" y="629"/>
                        <a:pt x="1868" y="996"/>
                        <a:pt x="1668" y="1196"/>
                      </a:cubicBezTo>
                      <a:cubicBezTo>
                        <a:pt x="1601" y="1263"/>
                        <a:pt x="1501" y="1296"/>
                        <a:pt x="1368" y="1363"/>
                      </a:cubicBezTo>
                      <a:cubicBezTo>
                        <a:pt x="1134" y="1496"/>
                        <a:pt x="901" y="1663"/>
                        <a:pt x="667" y="1830"/>
                      </a:cubicBezTo>
                      <a:cubicBezTo>
                        <a:pt x="601" y="1897"/>
                        <a:pt x="534" y="1930"/>
                        <a:pt x="467" y="1997"/>
                      </a:cubicBezTo>
                      <a:cubicBezTo>
                        <a:pt x="534" y="1763"/>
                        <a:pt x="667" y="1563"/>
                        <a:pt x="834" y="1396"/>
                      </a:cubicBezTo>
                      <a:cubicBezTo>
                        <a:pt x="1134" y="963"/>
                        <a:pt x="1601" y="629"/>
                        <a:pt x="2135" y="362"/>
                      </a:cubicBezTo>
                      <a:close/>
                      <a:moveTo>
                        <a:pt x="2236" y="0"/>
                      </a:moveTo>
                      <a:cubicBezTo>
                        <a:pt x="2162" y="0"/>
                        <a:pt x="2091" y="39"/>
                        <a:pt x="2068" y="62"/>
                      </a:cubicBezTo>
                      <a:cubicBezTo>
                        <a:pt x="1435" y="362"/>
                        <a:pt x="934" y="729"/>
                        <a:pt x="567" y="1196"/>
                      </a:cubicBezTo>
                      <a:cubicBezTo>
                        <a:pt x="300" y="1530"/>
                        <a:pt x="100" y="1930"/>
                        <a:pt x="0" y="2330"/>
                      </a:cubicBezTo>
                      <a:cubicBezTo>
                        <a:pt x="0" y="2397"/>
                        <a:pt x="34" y="2464"/>
                        <a:pt x="67" y="2497"/>
                      </a:cubicBezTo>
                      <a:cubicBezTo>
                        <a:pt x="100" y="2497"/>
                        <a:pt x="134" y="2530"/>
                        <a:pt x="167" y="2530"/>
                      </a:cubicBezTo>
                      <a:cubicBezTo>
                        <a:pt x="200" y="2530"/>
                        <a:pt x="234" y="2497"/>
                        <a:pt x="234" y="2497"/>
                      </a:cubicBezTo>
                      <a:cubicBezTo>
                        <a:pt x="467" y="2364"/>
                        <a:pt x="667" y="2230"/>
                        <a:pt x="868" y="2097"/>
                      </a:cubicBezTo>
                      <a:cubicBezTo>
                        <a:pt x="1101" y="1930"/>
                        <a:pt x="1301" y="1763"/>
                        <a:pt x="1568" y="1630"/>
                      </a:cubicBezTo>
                      <a:cubicBezTo>
                        <a:pt x="1668" y="1563"/>
                        <a:pt x="1768" y="1496"/>
                        <a:pt x="1868" y="1430"/>
                      </a:cubicBezTo>
                      <a:cubicBezTo>
                        <a:pt x="2135" y="1163"/>
                        <a:pt x="2402" y="696"/>
                        <a:pt x="2469" y="362"/>
                      </a:cubicBezTo>
                      <a:cubicBezTo>
                        <a:pt x="2502" y="329"/>
                        <a:pt x="2502" y="229"/>
                        <a:pt x="2469" y="129"/>
                      </a:cubicBezTo>
                      <a:cubicBezTo>
                        <a:pt x="2435" y="62"/>
                        <a:pt x="2402" y="29"/>
                        <a:pt x="2335" y="29"/>
                      </a:cubicBezTo>
                      <a:cubicBezTo>
                        <a:pt x="2304" y="8"/>
                        <a:pt x="2270" y="0"/>
                        <a:pt x="22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" name="Google Shape;129;p5"/>
                <p:cNvSpPr/>
                <p:nvPr/>
              </p:nvSpPr>
              <p:spPr>
                <a:xfrm>
                  <a:off x="1356150" y="2074325"/>
                  <a:ext cx="87575" cy="4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1973" extrusionOk="0">
                      <a:moveTo>
                        <a:pt x="3036" y="305"/>
                      </a:moveTo>
                      <a:cubicBezTo>
                        <a:pt x="3036" y="305"/>
                        <a:pt x="3036" y="338"/>
                        <a:pt x="3036" y="338"/>
                      </a:cubicBezTo>
                      <a:cubicBezTo>
                        <a:pt x="3136" y="872"/>
                        <a:pt x="3002" y="1005"/>
                        <a:pt x="2502" y="1172"/>
                      </a:cubicBezTo>
                      <a:cubicBezTo>
                        <a:pt x="1935" y="1339"/>
                        <a:pt x="1368" y="1506"/>
                        <a:pt x="767" y="1606"/>
                      </a:cubicBezTo>
                      <a:cubicBezTo>
                        <a:pt x="673" y="1629"/>
                        <a:pt x="579" y="1653"/>
                        <a:pt x="484" y="1653"/>
                      </a:cubicBezTo>
                      <a:cubicBezTo>
                        <a:pt x="445" y="1653"/>
                        <a:pt x="406" y="1649"/>
                        <a:pt x="367" y="1639"/>
                      </a:cubicBezTo>
                      <a:cubicBezTo>
                        <a:pt x="467" y="1406"/>
                        <a:pt x="667" y="905"/>
                        <a:pt x="967" y="738"/>
                      </a:cubicBezTo>
                      <a:cubicBezTo>
                        <a:pt x="1034" y="705"/>
                        <a:pt x="1134" y="672"/>
                        <a:pt x="1234" y="672"/>
                      </a:cubicBezTo>
                      <a:lnTo>
                        <a:pt x="2936" y="338"/>
                      </a:lnTo>
                      <a:cubicBezTo>
                        <a:pt x="3002" y="305"/>
                        <a:pt x="3036" y="305"/>
                        <a:pt x="3036" y="305"/>
                      </a:cubicBezTo>
                      <a:close/>
                      <a:moveTo>
                        <a:pt x="2973" y="1"/>
                      </a:moveTo>
                      <a:cubicBezTo>
                        <a:pt x="2928" y="1"/>
                        <a:pt x="2891" y="5"/>
                        <a:pt x="2869" y="5"/>
                      </a:cubicBezTo>
                      <a:lnTo>
                        <a:pt x="1168" y="338"/>
                      </a:lnTo>
                      <a:cubicBezTo>
                        <a:pt x="1068" y="372"/>
                        <a:pt x="934" y="405"/>
                        <a:pt x="801" y="472"/>
                      </a:cubicBezTo>
                      <a:cubicBezTo>
                        <a:pt x="400" y="705"/>
                        <a:pt x="167" y="1239"/>
                        <a:pt x="33" y="1639"/>
                      </a:cubicBezTo>
                      <a:cubicBezTo>
                        <a:pt x="33" y="1639"/>
                        <a:pt x="0" y="1739"/>
                        <a:pt x="33" y="1806"/>
                      </a:cubicBezTo>
                      <a:cubicBezTo>
                        <a:pt x="67" y="1873"/>
                        <a:pt x="134" y="1939"/>
                        <a:pt x="234" y="1939"/>
                      </a:cubicBezTo>
                      <a:cubicBezTo>
                        <a:pt x="300" y="1973"/>
                        <a:pt x="334" y="1973"/>
                        <a:pt x="400" y="1973"/>
                      </a:cubicBezTo>
                      <a:cubicBezTo>
                        <a:pt x="534" y="1973"/>
                        <a:pt x="667" y="1939"/>
                        <a:pt x="834" y="1906"/>
                      </a:cubicBezTo>
                      <a:cubicBezTo>
                        <a:pt x="1434" y="1806"/>
                        <a:pt x="2035" y="1639"/>
                        <a:pt x="2602" y="1439"/>
                      </a:cubicBezTo>
                      <a:cubicBezTo>
                        <a:pt x="3169" y="1272"/>
                        <a:pt x="3503" y="1005"/>
                        <a:pt x="3336" y="271"/>
                      </a:cubicBezTo>
                      <a:cubicBezTo>
                        <a:pt x="3336" y="238"/>
                        <a:pt x="3336" y="171"/>
                        <a:pt x="3269" y="105"/>
                      </a:cubicBezTo>
                      <a:cubicBezTo>
                        <a:pt x="3180" y="16"/>
                        <a:pt x="3062" y="1"/>
                        <a:pt x="297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" name="Google Shape;130;p5"/>
                <p:cNvSpPr/>
                <p:nvPr/>
              </p:nvSpPr>
              <p:spPr>
                <a:xfrm>
                  <a:off x="1446200" y="2077025"/>
                  <a:ext cx="89250" cy="4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0" h="1999" extrusionOk="0">
                      <a:moveTo>
                        <a:pt x="578" y="308"/>
                      </a:moveTo>
                      <a:cubicBezTo>
                        <a:pt x="679" y="308"/>
                        <a:pt x="834" y="325"/>
                        <a:pt x="1068" y="364"/>
                      </a:cubicBezTo>
                      <a:cubicBezTo>
                        <a:pt x="1468" y="430"/>
                        <a:pt x="1835" y="497"/>
                        <a:pt x="2169" y="597"/>
                      </a:cubicBezTo>
                      <a:cubicBezTo>
                        <a:pt x="2302" y="630"/>
                        <a:pt x="2436" y="664"/>
                        <a:pt x="2536" y="697"/>
                      </a:cubicBezTo>
                      <a:cubicBezTo>
                        <a:pt x="2736" y="764"/>
                        <a:pt x="2903" y="1097"/>
                        <a:pt x="3070" y="1364"/>
                      </a:cubicBezTo>
                      <a:cubicBezTo>
                        <a:pt x="3103" y="1464"/>
                        <a:pt x="3136" y="1564"/>
                        <a:pt x="3203" y="1631"/>
                      </a:cubicBezTo>
                      <a:cubicBezTo>
                        <a:pt x="2736" y="1398"/>
                        <a:pt x="2202" y="1331"/>
                        <a:pt x="1702" y="1231"/>
                      </a:cubicBezTo>
                      <a:cubicBezTo>
                        <a:pt x="1335" y="1164"/>
                        <a:pt x="935" y="1097"/>
                        <a:pt x="601" y="964"/>
                      </a:cubicBezTo>
                      <a:cubicBezTo>
                        <a:pt x="534" y="964"/>
                        <a:pt x="468" y="931"/>
                        <a:pt x="434" y="897"/>
                      </a:cubicBezTo>
                      <a:cubicBezTo>
                        <a:pt x="368" y="764"/>
                        <a:pt x="368" y="497"/>
                        <a:pt x="434" y="330"/>
                      </a:cubicBezTo>
                      <a:cubicBezTo>
                        <a:pt x="462" y="316"/>
                        <a:pt x="507" y="308"/>
                        <a:pt x="578" y="308"/>
                      </a:cubicBezTo>
                      <a:close/>
                      <a:moveTo>
                        <a:pt x="558" y="0"/>
                      </a:moveTo>
                      <a:cubicBezTo>
                        <a:pt x="286" y="0"/>
                        <a:pt x="212" y="74"/>
                        <a:pt x="167" y="163"/>
                      </a:cubicBezTo>
                      <a:cubicBezTo>
                        <a:pt x="67" y="364"/>
                        <a:pt x="1" y="797"/>
                        <a:pt x="201" y="1064"/>
                      </a:cubicBezTo>
                      <a:cubicBezTo>
                        <a:pt x="268" y="1164"/>
                        <a:pt x="401" y="1231"/>
                        <a:pt x="501" y="1264"/>
                      </a:cubicBezTo>
                      <a:cubicBezTo>
                        <a:pt x="868" y="1398"/>
                        <a:pt x="1268" y="1464"/>
                        <a:pt x="1635" y="1531"/>
                      </a:cubicBezTo>
                      <a:cubicBezTo>
                        <a:pt x="2169" y="1631"/>
                        <a:pt x="2636" y="1731"/>
                        <a:pt x="3103" y="1931"/>
                      </a:cubicBezTo>
                      <a:cubicBezTo>
                        <a:pt x="3136" y="1965"/>
                        <a:pt x="3203" y="1998"/>
                        <a:pt x="3270" y="1998"/>
                      </a:cubicBezTo>
                      <a:cubicBezTo>
                        <a:pt x="3336" y="1998"/>
                        <a:pt x="3370" y="1965"/>
                        <a:pt x="3403" y="1965"/>
                      </a:cubicBezTo>
                      <a:cubicBezTo>
                        <a:pt x="3470" y="1931"/>
                        <a:pt x="3503" y="1865"/>
                        <a:pt x="3537" y="1798"/>
                      </a:cubicBezTo>
                      <a:cubicBezTo>
                        <a:pt x="3570" y="1665"/>
                        <a:pt x="3503" y="1531"/>
                        <a:pt x="3470" y="1464"/>
                      </a:cubicBezTo>
                      <a:cubicBezTo>
                        <a:pt x="3436" y="1398"/>
                        <a:pt x="3370" y="1298"/>
                        <a:pt x="3336" y="1231"/>
                      </a:cubicBezTo>
                      <a:cubicBezTo>
                        <a:pt x="3170" y="897"/>
                        <a:pt x="2969" y="497"/>
                        <a:pt x="2636" y="397"/>
                      </a:cubicBezTo>
                      <a:cubicBezTo>
                        <a:pt x="2502" y="364"/>
                        <a:pt x="2369" y="330"/>
                        <a:pt x="2236" y="297"/>
                      </a:cubicBezTo>
                      <a:cubicBezTo>
                        <a:pt x="1902" y="197"/>
                        <a:pt x="1535" y="130"/>
                        <a:pt x="1135" y="63"/>
                      </a:cubicBezTo>
                      <a:cubicBezTo>
                        <a:pt x="879" y="19"/>
                        <a:pt x="694" y="0"/>
                        <a:pt x="5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" name="Google Shape;131;p5"/>
                <p:cNvSpPr/>
                <p:nvPr/>
              </p:nvSpPr>
              <p:spPr>
                <a:xfrm>
                  <a:off x="1530425" y="2097475"/>
                  <a:ext cx="60900" cy="5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2348" extrusionOk="0">
                      <a:moveTo>
                        <a:pt x="434" y="346"/>
                      </a:moveTo>
                      <a:cubicBezTo>
                        <a:pt x="568" y="380"/>
                        <a:pt x="735" y="513"/>
                        <a:pt x="901" y="613"/>
                      </a:cubicBezTo>
                      <a:cubicBezTo>
                        <a:pt x="1368" y="980"/>
                        <a:pt x="1769" y="1314"/>
                        <a:pt x="2002" y="1847"/>
                      </a:cubicBezTo>
                      <a:cubicBezTo>
                        <a:pt x="2036" y="1847"/>
                        <a:pt x="2036" y="1847"/>
                        <a:pt x="2036" y="1881"/>
                      </a:cubicBezTo>
                      <a:lnTo>
                        <a:pt x="1969" y="1847"/>
                      </a:lnTo>
                      <a:cubicBezTo>
                        <a:pt x="1569" y="1614"/>
                        <a:pt x="1168" y="1380"/>
                        <a:pt x="835" y="1080"/>
                      </a:cubicBezTo>
                      <a:cubicBezTo>
                        <a:pt x="668" y="913"/>
                        <a:pt x="568" y="646"/>
                        <a:pt x="434" y="380"/>
                      </a:cubicBezTo>
                      <a:cubicBezTo>
                        <a:pt x="434" y="380"/>
                        <a:pt x="434" y="346"/>
                        <a:pt x="434" y="346"/>
                      </a:cubicBezTo>
                      <a:close/>
                      <a:moveTo>
                        <a:pt x="264" y="1"/>
                      </a:moveTo>
                      <a:cubicBezTo>
                        <a:pt x="221" y="1"/>
                        <a:pt x="178" y="5"/>
                        <a:pt x="134" y="13"/>
                      </a:cubicBezTo>
                      <a:cubicBezTo>
                        <a:pt x="101" y="13"/>
                        <a:pt x="67" y="46"/>
                        <a:pt x="34" y="79"/>
                      </a:cubicBezTo>
                      <a:cubicBezTo>
                        <a:pt x="1" y="146"/>
                        <a:pt x="1" y="179"/>
                        <a:pt x="34" y="246"/>
                      </a:cubicBezTo>
                      <a:cubicBezTo>
                        <a:pt x="67" y="313"/>
                        <a:pt x="101" y="413"/>
                        <a:pt x="168" y="513"/>
                      </a:cubicBezTo>
                      <a:cubicBezTo>
                        <a:pt x="268" y="780"/>
                        <a:pt x="401" y="1113"/>
                        <a:pt x="635" y="1314"/>
                      </a:cubicBezTo>
                      <a:cubicBezTo>
                        <a:pt x="968" y="1647"/>
                        <a:pt x="1402" y="1881"/>
                        <a:pt x="1802" y="2114"/>
                      </a:cubicBezTo>
                      <a:lnTo>
                        <a:pt x="2069" y="2248"/>
                      </a:lnTo>
                      <a:lnTo>
                        <a:pt x="2169" y="2314"/>
                      </a:lnTo>
                      <a:cubicBezTo>
                        <a:pt x="2169" y="2314"/>
                        <a:pt x="2202" y="2348"/>
                        <a:pt x="2236" y="2348"/>
                      </a:cubicBezTo>
                      <a:cubicBezTo>
                        <a:pt x="2269" y="2348"/>
                        <a:pt x="2269" y="2348"/>
                        <a:pt x="2302" y="2314"/>
                      </a:cubicBezTo>
                      <a:cubicBezTo>
                        <a:pt x="2369" y="2314"/>
                        <a:pt x="2402" y="2248"/>
                        <a:pt x="2402" y="2214"/>
                      </a:cubicBezTo>
                      <a:cubicBezTo>
                        <a:pt x="2436" y="2014"/>
                        <a:pt x="2369" y="1847"/>
                        <a:pt x="2302" y="1714"/>
                      </a:cubicBezTo>
                      <a:cubicBezTo>
                        <a:pt x="2036" y="1147"/>
                        <a:pt x="1569" y="746"/>
                        <a:pt x="1102" y="380"/>
                      </a:cubicBezTo>
                      <a:cubicBezTo>
                        <a:pt x="866" y="203"/>
                        <a:pt x="580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" name="Google Shape;132;p5"/>
                <p:cNvSpPr/>
                <p:nvPr/>
              </p:nvSpPr>
              <p:spPr>
                <a:xfrm>
                  <a:off x="1173500" y="3188775"/>
                  <a:ext cx="140975" cy="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9" h="459" extrusionOk="0">
                      <a:moveTo>
                        <a:pt x="2271" y="0"/>
                      </a:moveTo>
                      <a:cubicBezTo>
                        <a:pt x="1568" y="0"/>
                        <a:pt x="865" y="19"/>
                        <a:pt x="168" y="59"/>
                      </a:cubicBezTo>
                      <a:cubicBezTo>
                        <a:pt x="68" y="59"/>
                        <a:pt x="1" y="125"/>
                        <a:pt x="1" y="225"/>
                      </a:cubicBezTo>
                      <a:cubicBezTo>
                        <a:pt x="1" y="292"/>
                        <a:pt x="68" y="359"/>
                        <a:pt x="168" y="359"/>
                      </a:cubicBezTo>
                      <a:cubicBezTo>
                        <a:pt x="853" y="333"/>
                        <a:pt x="1538" y="317"/>
                        <a:pt x="2222" y="317"/>
                      </a:cubicBezTo>
                      <a:cubicBezTo>
                        <a:pt x="3305" y="317"/>
                        <a:pt x="4388" y="357"/>
                        <a:pt x="5471" y="459"/>
                      </a:cubicBezTo>
                      <a:cubicBezTo>
                        <a:pt x="5572" y="459"/>
                        <a:pt x="5638" y="392"/>
                        <a:pt x="5638" y="292"/>
                      </a:cubicBezTo>
                      <a:cubicBezTo>
                        <a:pt x="5638" y="225"/>
                        <a:pt x="5605" y="125"/>
                        <a:pt x="5505" y="125"/>
                      </a:cubicBezTo>
                      <a:cubicBezTo>
                        <a:pt x="4434" y="44"/>
                        <a:pt x="3351" y="0"/>
                        <a:pt x="22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133;p5"/>
                <p:cNvSpPr/>
                <p:nvPr/>
              </p:nvSpPr>
              <p:spPr>
                <a:xfrm>
                  <a:off x="882475" y="3192725"/>
                  <a:ext cx="466175" cy="7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7" h="2970" extrusionOk="0">
                      <a:moveTo>
                        <a:pt x="7639" y="1"/>
                      </a:moveTo>
                      <a:cubicBezTo>
                        <a:pt x="5204" y="1"/>
                        <a:pt x="2769" y="101"/>
                        <a:pt x="400" y="301"/>
                      </a:cubicBezTo>
                      <a:cubicBezTo>
                        <a:pt x="334" y="301"/>
                        <a:pt x="134" y="301"/>
                        <a:pt x="67" y="468"/>
                      </a:cubicBezTo>
                      <a:cubicBezTo>
                        <a:pt x="0" y="568"/>
                        <a:pt x="34" y="701"/>
                        <a:pt x="67" y="734"/>
                      </a:cubicBezTo>
                      <a:lnTo>
                        <a:pt x="267" y="1535"/>
                      </a:lnTo>
                      <a:cubicBezTo>
                        <a:pt x="300" y="1602"/>
                        <a:pt x="334" y="1735"/>
                        <a:pt x="400" y="1802"/>
                      </a:cubicBezTo>
                      <a:cubicBezTo>
                        <a:pt x="501" y="1869"/>
                        <a:pt x="601" y="1869"/>
                        <a:pt x="667" y="1869"/>
                      </a:cubicBezTo>
                      <a:cubicBezTo>
                        <a:pt x="6572" y="2402"/>
                        <a:pt x="12576" y="2769"/>
                        <a:pt x="18480" y="2969"/>
                      </a:cubicBezTo>
                      <a:lnTo>
                        <a:pt x="18513" y="2969"/>
                      </a:lnTo>
                      <a:cubicBezTo>
                        <a:pt x="18580" y="2969"/>
                        <a:pt x="18647" y="2903"/>
                        <a:pt x="18647" y="2803"/>
                      </a:cubicBezTo>
                      <a:cubicBezTo>
                        <a:pt x="18647" y="2736"/>
                        <a:pt x="18580" y="2669"/>
                        <a:pt x="18513" y="2669"/>
                      </a:cubicBezTo>
                      <a:cubicBezTo>
                        <a:pt x="12576" y="2469"/>
                        <a:pt x="6605" y="2102"/>
                        <a:pt x="701" y="1568"/>
                      </a:cubicBezTo>
                      <a:lnTo>
                        <a:pt x="601" y="1568"/>
                      </a:lnTo>
                      <a:cubicBezTo>
                        <a:pt x="601" y="1535"/>
                        <a:pt x="601" y="1502"/>
                        <a:pt x="567" y="1468"/>
                      </a:cubicBezTo>
                      <a:lnTo>
                        <a:pt x="367" y="668"/>
                      </a:lnTo>
                      <a:cubicBezTo>
                        <a:pt x="334" y="634"/>
                        <a:pt x="334" y="634"/>
                        <a:pt x="334" y="634"/>
                      </a:cubicBezTo>
                      <a:cubicBezTo>
                        <a:pt x="334" y="634"/>
                        <a:pt x="367" y="601"/>
                        <a:pt x="400" y="601"/>
                      </a:cubicBezTo>
                      <a:cubicBezTo>
                        <a:pt x="2769" y="434"/>
                        <a:pt x="5204" y="334"/>
                        <a:pt x="7639" y="334"/>
                      </a:cubicBezTo>
                      <a:cubicBezTo>
                        <a:pt x="7706" y="334"/>
                        <a:pt x="7772" y="267"/>
                        <a:pt x="7772" y="167"/>
                      </a:cubicBezTo>
                      <a:cubicBezTo>
                        <a:pt x="7772" y="67"/>
                        <a:pt x="7706" y="1"/>
                        <a:pt x="763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" name="Google Shape;134;p5"/>
                <p:cNvSpPr/>
                <p:nvPr/>
              </p:nvSpPr>
              <p:spPr>
                <a:xfrm>
                  <a:off x="927500" y="3223575"/>
                  <a:ext cx="151800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368" extrusionOk="0">
                      <a:moveTo>
                        <a:pt x="167" y="1"/>
                      </a:moveTo>
                      <a:cubicBezTo>
                        <a:pt x="67" y="1"/>
                        <a:pt x="0" y="68"/>
                        <a:pt x="0" y="168"/>
                      </a:cubicBezTo>
                      <a:cubicBezTo>
                        <a:pt x="0" y="234"/>
                        <a:pt x="67" y="301"/>
                        <a:pt x="134" y="301"/>
                      </a:cubicBezTo>
                      <a:cubicBezTo>
                        <a:pt x="1268" y="368"/>
                        <a:pt x="2069" y="368"/>
                        <a:pt x="2802" y="368"/>
                      </a:cubicBezTo>
                      <a:cubicBezTo>
                        <a:pt x="3603" y="368"/>
                        <a:pt x="4370" y="368"/>
                        <a:pt x="5438" y="334"/>
                      </a:cubicBezTo>
                      <a:lnTo>
                        <a:pt x="5938" y="301"/>
                      </a:lnTo>
                      <a:cubicBezTo>
                        <a:pt x="6005" y="301"/>
                        <a:pt x="6072" y="234"/>
                        <a:pt x="6072" y="168"/>
                      </a:cubicBezTo>
                      <a:cubicBezTo>
                        <a:pt x="6072" y="68"/>
                        <a:pt x="6005" y="1"/>
                        <a:pt x="5905" y="1"/>
                      </a:cubicBezTo>
                      <a:lnTo>
                        <a:pt x="5404" y="1"/>
                      </a:lnTo>
                      <a:cubicBezTo>
                        <a:pt x="4306" y="37"/>
                        <a:pt x="3530" y="64"/>
                        <a:pt x="2672" y="64"/>
                      </a:cubicBezTo>
                      <a:cubicBezTo>
                        <a:pt x="1967" y="64"/>
                        <a:pt x="1206" y="46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" name="Google Shape;135;p5"/>
                <p:cNvSpPr/>
                <p:nvPr/>
              </p:nvSpPr>
              <p:spPr>
                <a:xfrm>
                  <a:off x="1100950" y="3222750"/>
                  <a:ext cx="50075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3" h="368" extrusionOk="0">
                      <a:moveTo>
                        <a:pt x="168" y="0"/>
                      </a:moveTo>
                      <a:cubicBezTo>
                        <a:pt x="68" y="0"/>
                        <a:pt x="1" y="67"/>
                        <a:pt x="1" y="167"/>
                      </a:cubicBezTo>
                      <a:cubicBezTo>
                        <a:pt x="1" y="234"/>
                        <a:pt x="68" y="301"/>
                        <a:pt x="134" y="334"/>
                      </a:cubicBezTo>
                      <a:lnTo>
                        <a:pt x="1002" y="334"/>
                      </a:lnTo>
                      <a:cubicBezTo>
                        <a:pt x="1302" y="334"/>
                        <a:pt x="1602" y="334"/>
                        <a:pt x="1835" y="367"/>
                      </a:cubicBezTo>
                      <a:cubicBezTo>
                        <a:pt x="1936" y="367"/>
                        <a:pt x="2002" y="301"/>
                        <a:pt x="2002" y="201"/>
                      </a:cubicBezTo>
                      <a:cubicBezTo>
                        <a:pt x="2002" y="101"/>
                        <a:pt x="1936" y="34"/>
                        <a:pt x="1869" y="34"/>
                      </a:cubicBezTo>
                      <a:lnTo>
                        <a:pt x="1002" y="34"/>
                      </a:lnTo>
                      <a:cubicBezTo>
                        <a:pt x="701" y="0"/>
                        <a:pt x="401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" name="Google Shape;136;p5"/>
                <p:cNvSpPr/>
                <p:nvPr/>
              </p:nvSpPr>
              <p:spPr>
                <a:xfrm>
                  <a:off x="1172675" y="3221075"/>
                  <a:ext cx="159300" cy="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635" extrusionOk="0">
                      <a:moveTo>
                        <a:pt x="167" y="1"/>
                      </a:moveTo>
                      <a:cubicBezTo>
                        <a:pt x="101" y="1"/>
                        <a:pt x="1" y="67"/>
                        <a:pt x="1" y="134"/>
                      </a:cubicBezTo>
                      <a:cubicBezTo>
                        <a:pt x="1" y="234"/>
                        <a:pt x="67" y="301"/>
                        <a:pt x="167" y="301"/>
                      </a:cubicBezTo>
                      <a:cubicBezTo>
                        <a:pt x="2469" y="501"/>
                        <a:pt x="4204" y="601"/>
                        <a:pt x="6205" y="635"/>
                      </a:cubicBezTo>
                      <a:cubicBezTo>
                        <a:pt x="6305" y="635"/>
                        <a:pt x="6372" y="568"/>
                        <a:pt x="6372" y="501"/>
                      </a:cubicBezTo>
                      <a:cubicBezTo>
                        <a:pt x="6372" y="401"/>
                        <a:pt x="6305" y="334"/>
                        <a:pt x="6205" y="334"/>
                      </a:cubicBezTo>
                      <a:cubicBezTo>
                        <a:pt x="4237" y="268"/>
                        <a:pt x="2469" y="168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5"/>
                <p:cNvSpPr/>
                <p:nvPr/>
              </p:nvSpPr>
              <p:spPr>
                <a:xfrm>
                  <a:off x="886625" y="3205225"/>
                  <a:ext cx="191000" cy="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0" h="735" extrusionOk="0">
                      <a:moveTo>
                        <a:pt x="7473" y="1"/>
                      </a:moveTo>
                      <a:cubicBezTo>
                        <a:pt x="6606" y="34"/>
                        <a:pt x="5505" y="101"/>
                        <a:pt x="4337" y="201"/>
                      </a:cubicBezTo>
                      <a:cubicBezTo>
                        <a:pt x="2836" y="301"/>
                        <a:pt x="1302" y="401"/>
                        <a:pt x="134" y="401"/>
                      </a:cubicBezTo>
                      <a:cubicBezTo>
                        <a:pt x="68" y="401"/>
                        <a:pt x="1" y="468"/>
                        <a:pt x="1" y="568"/>
                      </a:cubicBezTo>
                      <a:cubicBezTo>
                        <a:pt x="1" y="668"/>
                        <a:pt x="68" y="735"/>
                        <a:pt x="134" y="735"/>
                      </a:cubicBezTo>
                      <a:cubicBezTo>
                        <a:pt x="1302" y="735"/>
                        <a:pt x="2870" y="635"/>
                        <a:pt x="4337" y="501"/>
                      </a:cubicBezTo>
                      <a:cubicBezTo>
                        <a:pt x="5505" y="435"/>
                        <a:pt x="6606" y="335"/>
                        <a:pt x="7506" y="335"/>
                      </a:cubicBezTo>
                      <a:cubicBezTo>
                        <a:pt x="7573" y="301"/>
                        <a:pt x="7640" y="234"/>
                        <a:pt x="7640" y="168"/>
                      </a:cubicBezTo>
                      <a:cubicBezTo>
                        <a:pt x="7640" y="68"/>
                        <a:pt x="7573" y="1"/>
                        <a:pt x="747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5"/>
                <p:cNvSpPr/>
                <p:nvPr/>
              </p:nvSpPr>
              <p:spPr>
                <a:xfrm>
                  <a:off x="1172675" y="3202525"/>
                  <a:ext cx="149300" cy="1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2" h="576" extrusionOk="0">
                      <a:moveTo>
                        <a:pt x="129" y="0"/>
                      </a:moveTo>
                      <a:cubicBezTo>
                        <a:pt x="68" y="0"/>
                        <a:pt x="1" y="60"/>
                        <a:pt x="1" y="142"/>
                      </a:cubicBezTo>
                      <a:cubicBezTo>
                        <a:pt x="1" y="209"/>
                        <a:pt x="67" y="309"/>
                        <a:pt x="134" y="309"/>
                      </a:cubicBezTo>
                      <a:cubicBezTo>
                        <a:pt x="1768" y="476"/>
                        <a:pt x="4003" y="576"/>
                        <a:pt x="5805" y="576"/>
                      </a:cubicBezTo>
                      <a:cubicBezTo>
                        <a:pt x="5905" y="576"/>
                        <a:pt x="5971" y="509"/>
                        <a:pt x="5971" y="409"/>
                      </a:cubicBezTo>
                      <a:cubicBezTo>
                        <a:pt x="5971" y="342"/>
                        <a:pt x="5905" y="276"/>
                        <a:pt x="5805" y="276"/>
                      </a:cubicBezTo>
                      <a:cubicBezTo>
                        <a:pt x="4003" y="276"/>
                        <a:pt x="1802" y="142"/>
                        <a:pt x="167" y="9"/>
                      </a:cubicBezTo>
                      <a:cubicBezTo>
                        <a:pt x="155" y="3"/>
                        <a:pt x="143" y="0"/>
                        <a:pt x="1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5"/>
                <p:cNvSpPr/>
                <p:nvPr/>
              </p:nvSpPr>
              <p:spPr>
                <a:xfrm>
                  <a:off x="1563800" y="3191900"/>
                  <a:ext cx="139275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1" h="368" extrusionOk="0">
                      <a:moveTo>
                        <a:pt x="167" y="0"/>
                      </a:moveTo>
                      <a:cubicBezTo>
                        <a:pt x="100" y="0"/>
                        <a:pt x="0" y="67"/>
                        <a:pt x="0" y="167"/>
                      </a:cubicBezTo>
                      <a:cubicBezTo>
                        <a:pt x="0" y="267"/>
                        <a:pt x="67" y="334"/>
                        <a:pt x="167" y="334"/>
                      </a:cubicBezTo>
                      <a:lnTo>
                        <a:pt x="5437" y="367"/>
                      </a:lnTo>
                      <a:cubicBezTo>
                        <a:pt x="5504" y="367"/>
                        <a:pt x="5571" y="300"/>
                        <a:pt x="5571" y="200"/>
                      </a:cubicBezTo>
                      <a:cubicBezTo>
                        <a:pt x="5571" y="134"/>
                        <a:pt x="5504" y="67"/>
                        <a:pt x="5437" y="67"/>
                      </a:cubicBezTo>
                      <a:lnTo>
                        <a:pt x="1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5"/>
                <p:cNvSpPr/>
                <p:nvPr/>
              </p:nvSpPr>
              <p:spPr>
                <a:xfrm>
                  <a:off x="1535425" y="3195225"/>
                  <a:ext cx="457850" cy="7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14" h="2837" extrusionOk="0">
                      <a:moveTo>
                        <a:pt x="10675" y="1"/>
                      </a:moveTo>
                      <a:cubicBezTo>
                        <a:pt x="10608" y="1"/>
                        <a:pt x="10508" y="67"/>
                        <a:pt x="10508" y="134"/>
                      </a:cubicBezTo>
                      <a:cubicBezTo>
                        <a:pt x="10508" y="234"/>
                        <a:pt x="10575" y="301"/>
                        <a:pt x="10675" y="301"/>
                      </a:cubicBezTo>
                      <a:cubicBezTo>
                        <a:pt x="13077" y="301"/>
                        <a:pt x="15512" y="434"/>
                        <a:pt x="17880" y="668"/>
                      </a:cubicBezTo>
                      <a:cubicBezTo>
                        <a:pt x="17947" y="668"/>
                        <a:pt x="17980" y="701"/>
                        <a:pt x="17980" y="701"/>
                      </a:cubicBezTo>
                      <a:cubicBezTo>
                        <a:pt x="17980" y="701"/>
                        <a:pt x="17980" y="735"/>
                        <a:pt x="17980" y="735"/>
                      </a:cubicBezTo>
                      <a:lnTo>
                        <a:pt x="17747" y="1402"/>
                      </a:lnTo>
                      <a:cubicBezTo>
                        <a:pt x="17680" y="1602"/>
                        <a:pt x="17647" y="1669"/>
                        <a:pt x="17480" y="1735"/>
                      </a:cubicBezTo>
                      <a:cubicBezTo>
                        <a:pt x="17113" y="1835"/>
                        <a:pt x="16746" y="1869"/>
                        <a:pt x="16346" y="1902"/>
                      </a:cubicBezTo>
                      <a:cubicBezTo>
                        <a:pt x="14378" y="2102"/>
                        <a:pt x="12343" y="2102"/>
                        <a:pt x="10375" y="2136"/>
                      </a:cubicBezTo>
                      <a:lnTo>
                        <a:pt x="9441" y="2136"/>
                      </a:lnTo>
                      <a:cubicBezTo>
                        <a:pt x="8540" y="2169"/>
                        <a:pt x="7606" y="2202"/>
                        <a:pt x="6706" y="2269"/>
                      </a:cubicBezTo>
                      <a:cubicBezTo>
                        <a:pt x="5707" y="2320"/>
                        <a:pt x="4689" y="2391"/>
                        <a:pt x="3681" y="2391"/>
                      </a:cubicBezTo>
                      <a:cubicBezTo>
                        <a:pt x="3376" y="2391"/>
                        <a:pt x="3072" y="2385"/>
                        <a:pt x="2770" y="2369"/>
                      </a:cubicBezTo>
                      <a:cubicBezTo>
                        <a:pt x="2069" y="2369"/>
                        <a:pt x="1302" y="2402"/>
                        <a:pt x="568" y="2469"/>
                      </a:cubicBezTo>
                      <a:lnTo>
                        <a:pt x="168" y="2502"/>
                      </a:lnTo>
                      <a:cubicBezTo>
                        <a:pt x="68" y="2502"/>
                        <a:pt x="1" y="2603"/>
                        <a:pt x="1" y="2669"/>
                      </a:cubicBezTo>
                      <a:cubicBezTo>
                        <a:pt x="34" y="2769"/>
                        <a:pt x="101" y="2836"/>
                        <a:pt x="168" y="2836"/>
                      </a:cubicBezTo>
                      <a:lnTo>
                        <a:pt x="201" y="2803"/>
                      </a:lnTo>
                      <a:lnTo>
                        <a:pt x="601" y="2769"/>
                      </a:lnTo>
                      <a:cubicBezTo>
                        <a:pt x="1195" y="2742"/>
                        <a:pt x="1789" y="2694"/>
                        <a:pt x="2365" y="2694"/>
                      </a:cubicBezTo>
                      <a:cubicBezTo>
                        <a:pt x="2501" y="2694"/>
                        <a:pt x="2636" y="2696"/>
                        <a:pt x="2770" y="2703"/>
                      </a:cubicBezTo>
                      <a:cubicBezTo>
                        <a:pt x="3006" y="2709"/>
                        <a:pt x="3242" y="2711"/>
                        <a:pt x="3478" y="2711"/>
                      </a:cubicBezTo>
                      <a:cubicBezTo>
                        <a:pt x="4575" y="2711"/>
                        <a:pt x="5669" y="2652"/>
                        <a:pt x="6739" y="2569"/>
                      </a:cubicBezTo>
                      <a:cubicBezTo>
                        <a:pt x="7640" y="2536"/>
                        <a:pt x="8574" y="2469"/>
                        <a:pt x="9474" y="2469"/>
                      </a:cubicBezTo>
                      <a:lnTo>
                        <a:pt x="10375" y="2436"/>
                      </a:lnTo>
                      <a:cubicBezTo>
                        <a:pt x="12343" y="2436"/>
                        <a:pt x="14411" y="2402"/>
                        <a:pt x="16413" y="2202"/>
                      </a:cubicBezTo>
                      <a:cubicBezTo>
                        <a:pt x="16780" y="2169"/>
                        <a:pt x="17180" y="2136"/>
                        <a:pt x="17580" y="2035"/>
                      </a:cubicBezTo>
                      <a:cubicBezTo>
                        <a:pt x="17914" y="1935"/>
                        <a:pt x="17980" y="1702"/>
                        <a:pt x="18047" y="1502"/>
                      </a:cubicBezTo>
                      <a:lnTo>
                        <a:pt x="18281" y="835"/>
                      </a:lnTo>
                      <a:cubicBezTo>
                        <a:pt x="18281" y="801"/>
                        <a:pt x="18314" y="701"/>
                        <a:pt x="18281" y="568"/>
                      </a:cubicBezTo>
                      <a:cubicBezTo>
                        <a:pt x="18214" y="401"/>
                        <a:pt x="17980" y="368"/>
                        <a:pt x="17914" y="368"/>
                      </a:cubicBezTo>
                      <a:cubicBezTo>
                        <a:pt x="15545" y="101"/>
                        <a:pt x="13110" y="1"/>
                        <a:pt x="1067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5"/>
                <p:cNvSpPr/>
                <p:nvPr/>
              </p:nvSpPr>
              <p:spPr>
                <a:xfrm>
                  <a:off x="1560450" y="3209375"/>
                  <a:ext cx="141800" cy="1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2" h="403" extrusionOk="0">
                      <a:moveTo>
                        <a:pt x="3646" y="0"/>
                      </a:moveTo>
                      <a:cubicBezTo>
                        <a:pt x="2477" y="0"/>
                        <a:pt x="1287" y="37"/>
                        <a:pt x="167" y="102"/>
                      </a:cubicBezTo>
                      <a:cubicBezTo>
                        <a:pt x="67" y="102"/>
                        <a:pt x="1" y="169"/>
                        <a:pt x="34" y="269"/>
                      </a:cubicBezTo>
                      <a:cubicBezTo>
                        <a:pt x="34" y="335"/>
                        <a:pt x="101" y="402"/>
                        <a:pt x="167" y="402"/>
                      </a:cubicBezTo>
                      <a:cubicBezTo>
                        <a:pt x="1267" y="339"/>
                        <a:pt x="2434" y="315"/>
                        <a:pt x="3574" y="315"/>
                      </a:cubicBezTo>
                      <a:cubicBezTo>
                        <a:pt x="4232" y="315"/>
                        <a:pt x="4882" y="323"/>
                        <a:pt x="5505" y="335"/>
                      </a:cubicBezTo>
                      <a:cubicBezTo>
                        <a:pt x="5605" y="335"/>
                        <a:pt x="5671" y="269"/>
                        <a:pt x="5671" y="202"/>
                      </a:cubicBezTo>
                      <a:cubicBezTo>
                        <a:pt x="5671" y="102"/>
                        <a:pt x="5605" y="35"/>
                        <a:pt x="5538" y="35"/>
                      </a:cubicBezTo>
                      <a:cubicBezTo>
                        <a:pt x="4923" y="11"/>
                        <a:pt x="4288" y="0"/>
                        <a:pt x="364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5"/>
                <p:cNvSpPr/>
                <p:nvPr/>
              </p:nvSpPr>
              <p:spPr>
                <a:xfrm>
                  <a:off x="1800625" y="3207750"/>
                  <a:ext cx="190150" cy="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6" h="634" extrusionOk="0">
                      <a:moveTo>
                        <a:pt x="134" y="0"/>
                      </a:moveTo>
                      <a:cubicBezTo>
                        <a:pt x="67" y="0"/>
                        <a:pt x="0" y="67"/>
                        <a:pt x="0" y="167"/>
                      </a:cubicBezTo>
                      <a:cubicBezTo>
                        <a:pt x="0" y="234"/>
                        <a:pt x="34" y="300"/>
                        <a:pt x="134" y="300"/>
                      </a:cubicBezTo>
                      <a:cubicBezTo>
                        <a:pt x="1301" y="367"/>
                        <a:pt x="2536" y="434"/>
                        <a:pt x="3770" y="467"/>
                      </a:cubicBezTo>
                      <a:cubicBezTo>
                        <a:pt x="5004" y="534"/>
                        <a:pt x="6238" y="600"/>
                        <a:pt x="7439" y="634"/>
                      </a:cubicBezTo>
                      <a:cubicBezTo>
                        <a:pt x="7506" y="634"/>
                        <a:pt x="7606" y="567"/>
                        <a:pt x="7606" y="500"/>
                      </a:cubicBezTo>
                      <a:cubicBezTo>
                        <a:pt x="7606" y="400"/>
                        <a:pt x="7539" y="334"/>
                        <a:pt x="7439" y="334"/>
                      </a:cubicBezTo>
                      <a:cubicBezTo>
                        <a:pt x="6272" y="300"/>
                        <a:pt x="5037" y="234"/>
                        <a:pt x="3803" y="167"/>
                      </a:cubicBezTo>
                      <a:cubicBezTo>
                        <a:pt x="2569" y="100"/>
                        <a:pt x="1335" y="33"/>
                        <a:pt x="1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5"/>
                <p:cNvSpPr/>
                <p:nvPr/>
              </p:nvSpPr>
              <p:spPr>
                <a:xfrm>
                  <a:off x="1550450" y="3225875"/>
                  <a:ext cx="153475" cy="1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9" h="476" extrusionOk="0">
                      <a:moveTo>
                        <a:pt x="5179" y="0"/>
                      </a:moveTo>
                      <a:cubicBezTo>
                        <a:pt x="3793" y="0"/>
                        <a:pt x="2129" y="65"/>
                        <a:pt x="167" y="176"/>
                      </a:cubicBezTo>
                      <a:cubicBezTo>
                        <a:pt x="67" y="176"/>
                        <a:pt x="0" y="242"/>
                        <a:pt x="0" y="309"/>
                      </a:cubicBezTo>
                      <a:cubicBezTo>
                        <a:pt x="0" y="409"/>
                        <a:pt x="67" y="476"/>
                        <a:pt x="167" y="476"/>
                      </a:cubicBezTo>
                      <a:cubicBezTo>
                        <a:pt x="2002" y="374"/>
                        <a:pt x="3545" y="330"/>
                        <a:pt x="4840" y="330"/>
                      </a:cubicBezTo>
                      <a:cubicBezTo>
                        <a:pt x="5240" y="330"/>
                        <a:pt x="5617" y="335"/>
                        <a:pt x="5971" y="342"/>
                      </a:cubicBezTo>
                      <a:cubicBezTo>
                        <a:pt x="6071" y="342"/>
                        <a:pt x="6138" y="276"/>
                        <a:pt x="6138" y="176"/>
                      </a:cubicBezTo>
                      <a:cubicBezTo>
                        <a:pt x="6138" y="109"/>
                        <a:pt x="6071" y="9"/>
                        <a:pt x="6005" y="9"/>
                      </a:cubicBezTo>
                      <a:cubicBezTo>
                        <a:pt x="5741" y="3"/>
                        <a:pt x="5466" y="0"/>
                        <a:pt x="51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5"/>
                <p:cNvSpPr/>
                <p:nvPr/>
              </p:nvSpPr>
              <p:spPr>
                <a:xfrm>
                  <a:off x="1723900" y="3225750"/>
                  <a:ext cx="51725" cy="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348" extrusionOk="0">
                      <a:moveTo>
                        <a:pt x="1466" y="0"/>
                      </a:moveTo>
                      <a:cubicBezTo>
                        <a:pt x="1017" y="0"/>
                        <a:pt x="450" y="24"/>
                        <a:pt x="167" y="47"/>
                      </a:cubicBezTo>
                      <a:cubicBezTo>
                        <a:pt x="67" y="47"/>
                        <a:pt x="1" y="114"/>
                        <a:pt x="34" y="214"/>
                      </a:cubicBezTo>
                      <a:cubicBezTo>
                        <a:pt x="34" y="281"/>
                        <a:pt x="101" y="347"/>
                        <a:pt x="167" y="347"/>
                      </a:cubicBezTo>
                      <a:lnTo>
                        <a:pt x="201" y="347"/>
                      </a:lnTo>
                      <a:cubicBezTo>
                        <a:pt x="484" y="324"/>
                        <a:pt x="1034" y="300"/>
                        <a:pt x="1461" y="300"/>
                      </a:cubicBezTo>
                      <a:cubicBezTo>
                        <a:pt x="1638" y="300"/>
                        <a:pt x="1794" y="304"/>
                        <a:pt x="1902" y="314"/>
                      </a:cubicBezTo>
                      <a:cubicBezTo>
                        <a:pt x="2002" y="314"/>
                        <a:pt x="2069" y="247"/>
                        <a:pt x="2069" y="181"/>
                      </a:cubicBezTo>
                      <a:cubicBezTo>
                        <a:pt x="2069" y="81"/>
                        <a:pt x="2035" y="14"/>
                        <a:pt x="1935" y="14"/>
                      </a:cubicBezTo>
                      <a:cubicBezTo>
                        <a:pt x="1818" y="4"/>
                        <a:pt x="1652" y="0"/>
                        <a:pt x="146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5"/>
                <p:cNvSpPr/>
                <p:nvPr/>
              </p:nvSpPr>
              <p:spPr>
                <a:xfrm>
                  <a:off x="1796450" y="3225250"/>
                  <a:ext cx="161800" cy="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2" h="335" extrusionOk="0">
                      <a:moveTo>
                        <a:pt x="134" y="1"/>
                      </a:moveTo>
                      <a:cubicBezTo>
                        <a:pt x="34" y="1"/>
                        <a:pt x="1" y="101"/>
                        <a:pt x="1" y="167"/>
                      </a:cubicBezTo>
                      <a:cubicBezTo>
                        <a:pt x="1" y="267"/>
                        <a:pt x="67" y="334"/>
                        <a:pt x="134" y="334"/>
                      </a:cubicBezTo>
                      <a:cubicBezTo>
                        <a:pt x="1135" y="301"/>
                        <a:pt x="2202" y="301"/>
                        <a:pt x="3236" y="301"/>
                      </a:cubicBezTo>
                      <a:lnTo>
                        <a:pt x="6305" y="301"/>
                      </a:lnTo>
                      <a:cubicBezTo>
                        <a:pt x="6405" y="301"/>
                        <a:pt x="6472" y="234"/>
                        <a:pt x="6472" y="134"/>
                      </a:cubicBezTo>
                      <a:cubicBezTo>
                        <a:pt x="6472" y="67"/>
                        <a:pt x="6405" y="1"/>
                        <a:pt x="63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" name="Google Shape;146;p5"/>
                <p:cNvSpPr/>
                <p:nvPr/>
              </p:nvSpPr>
              <p:spPr>
                <a:xfrm>
                  <a:off x="-186625" y="2652950"/>
                  <a:ext cx="956525" cy="22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61" h="8916" extrusionOk="0">
                      <a:moveTo>
                        <a:pt x="649" y="1"/>
                      </a:moveTo>
                      <a:cubicBezTo>
                        <a:pt x="579" y="1"/>
                        <a:pt x="534" y="55"/>
                        <a:pt x="534" y="110"/>
                      </a:cubicBezTo>
                      <a:cubicBezTo>
                        <a:pt x="0" y="1310"/>
                        <a:pt x="67" y="2678"/>
                        <a:pt x="100" y="3912"/>
                      </a:cubicBezTo>
                      <a:cubicBezTo>
                        <a:pt x="134" y="4780"/>
                        <a:pt x="167" y="5780"/>
                        <a:pt x="634" y="6648"/>
                      </a:cubicBezTo>
                      <a:cubicBezTo>
                        <a:pt x="1269" y="7806"/>
                        <a:pt x="2428" y="7961"/>
                        <a:pt x="3584" y="7961"/>
                      </a:cubicBezTo>
                      <a:cubicBezTo>
                        <a:pt x="3825" y="7961"/>
                        <a:pt x="4067" y="7954"/>
                        <a:pt x="4303" y="7949"/>
                      </a:cubicBezTo>
                      <a:lnTo>
                        <a:pt x="5171" y="7949"/>
                      </a:lnTo>
                      <a:cubicBezTo>
                        <a:pt x="7172" y="8015"/>
                        <a:pt x="9174" y="8082"/>
                        <a:pt x="11175" y="8182"/>
                      </a:cubicBezTo>
                      <a:cubicBezTo>
                        <a:pt x="15178" y="8349"/>
                        <a:pt x="19181" y="8616"/>
                        <a:pt x="23050" y="8916"/>
                      </a:cubicBezTo>
                      <a:cubicBezTo>
                        <a:pt x="23150" y="8916"/>
                        <a:pt x="23217" y="8849"/>
                        <a:pt x="23217" y="8782"/>
                      </a:cubicBezTo>
                      <a:cubicBezTo>
                        <a:pt x="23250" y="8682"/>
                        <a:pt x="23184" y="8616"/>
                        <a:pt x="23083" y="8616"/>
                      </a:cubicBezTo>
                      <a:cubicBezTo>
                        <a:pt x="19214" y="8315"/>
                        <a:pt x="15211" y="8049"/>
                        <a:pt x="11208" y="7882"/>
                      </a:cubicBezTo>
                      <a:cubicBezTo>
                        <a:pt x="9207" y="7782"/>
                        <a:pt x="7172" y="7715"/>
                        <a:pt x="5204" y="7648"/>
                      </a:cubicBezTo>
                      <a:lnTo>
                        <a:pt x="4303" y="7648"/>
                      </a:lnTo>
                      <a:cubicBezTo>
                        <a:pt x="4087" y="7654"/>
                        <a:pt x="3870" y="7659"/>
                        <a:pt x="3655" y="7659"/>
                      </a:cubicBezTo>
                      <a:cubicBezTo>
                        <a:pt x="2544" y="7659"/>
                        <a:pt x="1493" y="7515"/>
                        <a:pt x="934" y="6481"/>
                      </a:cubicBezTo>
                      <a:cubicBezTo>
                        <a:pt x="501" y="5714"/>
                        <a:pt x="467" y="4746"/>
                        <a:pt x="434" y="3879"/>
                      </a:cubicBezTo>
                      <a:cubicBezTo>
                        <a:pt x="401" y="2945"/>
                        <a:pt x="334" y="1877"/>
                        <a:pt x="601" y="910"/>
                      </a:cubicBezTo>
                      <a:lnTo>
                        <a:pt x="1001" y="5347"/>
                      </a:lnTo>
                      <a:cubicBezTo>
                        <a:pt x="1034" y="5580"/>
                        <a:pt x="1068" y="5914"/>
                        <a:pt x="1268" y="6181"/>
                      </a:cubicBezTo>
                      <a:cubicBezTo>
                        <a:pt x="1568" y="6548"/>
                        <a:pt x="2035" y="6581"/>
                        <a:pt x="2469" y="6581"/>
                      </a:cubicBezTo>
                      <a:cubicBezTo>
                        <a:pt x="5272" y="6661"/>
                        <a:pt x="8091" y="6700"/>
                        <a:pt x="10922" y="6700"/>
                      </a:cubicBezTo>
                      <a:cubicBezTo>
                        <a:pt x="19910" y="6700"/>
                        <a:pt x="29012" y="6300"/>
                        <a:pt x="38094" y="5513"/>
                      </a:cubicBezTo>
                      <a:cubicBezTo>
                        <a:pt x="38194" y="5513"/>
                        <a:pt x="38261" y="5413"/>
                        <a:pt x="38261" y="5347"/>
                      </a:cubicBezTo>
                      <a:cubicBezTo>
                        <a:pt x="38228" y="5247"/>
                        <a:pt x="38161" y="5180"/>
                        <a:pt x="38061" y="5180"/>
                      </a:cubicBezTo>
                      <a:cubicBezTo>
                        <a:pt x="28806" y="5981"/>
                        <a:pt x="19531" y="6382"/>
                        <a:pt x="10391" y="6382"/>
                      </a:cubicBezTo>
                      <a:cubicBezTo>
                        <a:pt x="7738" y="6382"/>
                        <a:pt x="5096" y="6348"/>
                        <a:pt x="2469" y="6281"/>
                      </a:cubicBezTo>
                      <a:cubicBezTo>
                        <a:pt x="2135" y="6281"/>
                        <a:pt x="1735" y="6247"/>
                        <a:pt x="1501" y="5980"/>
                      </a:cubicBezTo>
                      <a:cubicBezTo>
                        <a:pt x="1368" y="5814"/>
                        <a:pt x="1335" y="5580"/>
                        <a:pt x="1335" y="5313"/>
                      </a:cubicBezTo>
                      <a:lnTo>
                        <a:pt x="834" y="143"/>
                      </a:lnTo>
                      <a:cubicBezTo>
                        <a:pt x="801" y="76"/>
                        <a:pt x="768" y="9"/>
                        <a:pt x="701" y="9"/>
                      </a:cubicBezTo>
                      <a:cubicBezTo>
                        <a:pt x="682" y="3"/>
                        <a:pt x="665" y="1"/>
                        <a:pt x="6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147;p5"/>
                <p:cNvSpPr/>
                <p:nvPr/>
              </p:nvSpPr>
              <p:spPr>
                <a:xfrm>
                  <a:off x="412975" y="2867325"/>
                  <a:ext cx="250200" cy="1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08" h="675" extrusionOk="0">
                      <a:moveTo>
                        <a:pt x="138" y="1"/>
                      </a:moveTo>
                      <a:cubicBezTo>
                        <a:pt x="75" y="1"/>
                        <a:pt x="0" y="83"/>
                        <a:pt x="0" y="141"/>
                      </a:cubicBezTo>
                      <a:cubicBezTo>
                        <a:pt x="0" y="241"/>
                        <a:pt x="67" y="308"/>
                        <a:pt x="167" y="308"/>
                      </a:cubicBezTo>
                      <a:lnTo>
                        <a:pt x="1034" y="341"/>
                      </a:lnTo>
                      <a:cubicBezTo>
                        <a:pt x="3736" y="508"/>
                        <a:pt x="7439" y="674"/>
                        <a:pt x="9807" y="674"/>
                      </a:cubicBezTo>
                      <a:lnTo>
                        <a:pt x="9874" y="674"/>
                      </a:lnTo>
                      <a:cubicBezTo>
                        <a:pt x="9941" y="674"/>
                        <a:pt x="10007" y="608"/>
                        <a:pt x="10007" y="541"/>
                      </a:cubicBezTo>
                      <a:cubicBezTo>
                        <a:pt x="10007" y="441"/>
                        <a:pt x="9941" y="374"/>
                        <a:pt x="9874" y="374"/>
                      </a:cubicBezTo>
                      <a:cubicBezTo>
                        <a:pt x="7505" y="374"/>
                        <a:pt x="3769" y="174"/>
                        <a:pt x="1068" y="41"/>
                      </a:cubicBezTo>
                      <a:lnTo>
                        <a:pt x="167" y="7"/>
                      </a:lnTo>
                      <a:cubicBezTo>
                        <a:pt x="158" y="3"/>
                        <a:pt x="148" y="1"/>
                        <a:pt x="1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" name="Google Shape;148;p5"/>
                <p:cNvSpPr/>
                <p:nvPr/>
              </p:nvSpPr>
              <p:spPr>
                <a:xfrm>
                  <a:off x="681500" y="2875700"/>
                  <a:ext cx="83400" cy="1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6" h="673" extrusionOk="0">
                      <a:moveTo>
                        <a:pt x="426" y="1"/>
                      </a:moveTo>
                      <a:cubicBezTo>
                        <a:pt x="326" y="1"/>
                        <a:pt x="229" y="2"/>
                        <a:pt x="134" y="6"/>
                      </a:cubicBezTo>
                      <a:cubicBezTo>
                        <a:pt x="67" y="39"/>
                        <a:pt x="0" y="106"/>
                        <a:pt x="0" y="173"/>
                      </a:cubicBezTo>
                      <a:cubicBezTo>
                        <a:pt x="0" y="273"/>
                        <a:pt x="67" y="339"/>
                        <a:pt x="167" y="339"/>
                      </a:cubicBezTo>
                      <a:cubicBezTo>
                        <a:pt x="318" y="328"/>
                        <a:pt x="477" y="322"/>
                        <a:pt x="642" y="322"/>
                      </a:cubicBezTo>
                      <a:cubicBezTo>
                        <a:pt x="1424" y="322"/>
                        <a:pt x="2337" y="447"/>
                        <a:pt x="3136" y="640"/>
                      </a:cubicBezTo>
                      <a:cubicBezTo>
                        <a:pt x="3136" y="673"/>
                        <a:pt x="3136" y="673"/>
                        <a:pt x="3169" y="673"/>
                      </a:cubicBezTo>
                      <a:cubicBezTo>
                        <a:pt x="3236" y="673"/>
                        <a:pt x="3302" y="606"/>
                        <a:pt x="3302" y="540"/>
                      </a:cubicBezTo>
                      <a:cubicBezTo>
                        <a:pt x="3336" y="440"/>
                        <a:pt x="3269" y="373"/>
                        <a:pt x="3202" y="339"/>
                      </a:cubicBezTo>
                      <a:cubicBezTo>
                        <a:pt x="2304" y="130"/>
                        <a:pt x="1298" y="1"/>
                        <a:pt x="4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" name="Google Shape;149;p5"/>
                <p:cNvSpPr/>
                <p:nvPr/>
              </p:nvSpPr>
              <p:spPr>
                <a:xfrm>
                  <a:off x="956675" y="2905650"/>
                  <a:ext cx="120125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" h="1077" extrusionOk="0">
                      <a:moveTo>
                        <a:pt x="130" y="0"/>
                      </a:moveTo>
                      <a:cubicBezTo>
                        <a:pt x="69" y="0"/>
                        <a:pt x="1" y="60"/>
                        <a:pt x="1" y="142"/>
                      </a:cubicBezTo>
                      <a:cubicBezTo>
                        <a:pt x="1" y="209"/>
                        <a:pt x="34" y="309"/>
                        <a:pt x="134" y="309"/>
                      </a:cubicBezTo>
                      <a:cubicBezTo>
                        <a:pt x="1635" y="542"/>
                        <a:pt x="3137" y="776"/>
                        <a:pt x="4604" y="1076"/>
                      </a:cubicBezTo>
                      <a:lnTo>
                        <a:pt x="4638" y="1076"/>
                      </a:lnTo>
                      <a:cubicBezTo>
                        <a:pt x="4704" y="1076"/>
                        <a:pt x="4771" y="1009"/>
                        <a:pt x="4804" y="943"/>
                      </a:cubicBezTo>
                      <a:cubicBezTo>
                        <a:pt x="4804" y="876"/>
                        <a:pt x="4738" y="776"/>
                        <a:pt x="4671" y="776"/>
                      </a:cubicBezTo>
                      <a:cubicBezTo>
                        <a:pt x="3170" y="476"/>
                        <a:pt x="1669" y="209"/>
                        <a:pt x="168" y="9"/>
                      </a:cubicBezTo>
                      <a:cubicBezTo>
                        <a:pt x="156" y="3"/>
                        <a:pt x="143" y="0"/>
                        <a:pt x="13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" name="Google Shape;150;p5"/>
                <p:cNvSpPr/>
                <p:nvPr/>
              </p:nvSpPr>
              <p:spPr>
                <a:xfrm>
                  <a:off x="1147650" y="2938875"/>
                  <a:ext cx="131800" cy="3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2" h="1516" extrusionOk="0">
                      <a:moveTo>
                        <a:pt x="175" y="1"/>
                      </a:moveTo>
                      <a:cubicBezTo>
                        <a:pt x="119" y="1"/>
                        <a:pt x="59" y="32"/>
                        <a:pt x="34" y="81"/>
                      </a:cubicBezTo>
                      <a:cubicBezTo>
                        <a:pt x="1" y="181"/>
                        <a:pt x="34" y="281"/>
                        <a:pt x="101" y="314"/>
                      </a:cubicBezTo>
                      <a:cubicBezTo>
                        <a:pt x="768" y="581"/>
                        <a:pt x="1535" y="681"/>
                        <a:pt x="2236" y="781"/>
                      </a:cubicBezTo>
                      <a:cubicBezTo>
                        <a:pt x="3370" y="915"/>
                        <a:pt x="4237" y="1148"/>
                        <a:pt x="5038" y="1482"/>
                      </a:cubicBezTo>
                      <a:cubicBezTo>
                        <a:pt x="5071" y="1482"/>
                        <a:pt x="5071" y="1515"/>
                        <a:pt x="5104" y="1515"/>
                      </a:cubicBezTo>
                      <a:cubicBezTo>
                        <a:pt x="5138" y="1515"/>
                        <a:pt x="5205" y="1448"/>
                        <a:pt x="5238" y="1415"/>
                      </a:cubicBezTo>
                      <a:cubicBezTo>
                        <a:pt x="5271" y="1315"/>
                        <a:pt x="5238" y="1248"/>
                        <a:pt x="5171" y="1215"/>
                      </a:cubicBezTo>
                      <a:cubicBezTo>
                        <a:pt x="4337" y="848"/>
                        <a:pt x="3437" y="614"/>
                        <a:pt x="2269" y="448"/>
                      </a:cubicBezTo>
                      <a:cubicBezTo>
                        <a:pt x="1602" y="381"/>
                        <a:pt x="868" y="281"/>
                        <a:pt x="234" y="14"/>
                      </a:cubicBezTo>
                      <a:cubicBezTo>
                        <a:pt x="216" y="5"/>
                        <a:pt x="196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51;p5"/>
                <p:cNvSpPr/>
                <p:nvPr/>
              </p:nvSpPr>
              <p:spPr>
                <a:xfrm>
                  <a:off x="957525" y="2920025"/>
                  <a:ext cx="120950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38" h="1069" extrusionOk="0">
                      <a:moveTo>
                        <a:pt x="200" y="1"/>
                      </a:moveTo>
                      <a:cubicBezTo>
                        <a:pt x="100" y="1"/>
                        <a:pt x="34" y="34"/>
                        <a:pt x="34" y="134"/>
                      </a:cubicBezTo>
                      <a:cubicBezTo>
                        <a:pt x="0" y="201"/>
                        <a:pt x="67" y="301"/>
                        <a:pt x="167" y="301"/>
                      </a:cubicBezTo>
                      <a:lnTo>
                        <a:pt x="4670" y="1068"/>
                      </a:lnTo>
                      <a:cubicBezTo>
                        <a:pt x="4770" y="1068"/>
                        <a:pt x="4837" y="1002"/>
                        <a:pt x="4837" y="935"/>
                      </a:cubicBezTo>
                      <a:cubicBezTo>
                        <a:pt x="4837" y="868"/>
                        <a:pt x="4804" y="768"/>
                        <a:pt x="4704" y="768"/>
                      </a:cubicBezTo>
                      <a:lnTo>
                        <a:pt x="20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" name="Google Shape;152;p5"/>
                <p:cNvSpPr/>
                <p:nvPr/>
              </p:nvSpPr>
              <p:spPr>
                <a:xfrm>
                  <a:off x="1140975" y="2953175"/>
                  <a:ext cx="139300" cy="3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2" h="1477" extrusionOk="0">
                      <a:moveTo>
                        <a:pt x="162" y="0"/>
                      </a:moveTo>
                      <a:cubicBezTo>
                        <a:pt x="100" y="0"/>
                        <a:pt x="28" y="55"/>
                        <a:pt x="1" y="109"/>
                      </a:cubicBezTo>
                      <a:cubicBezTo>
                        <a:pt x="1" y="209"/>
                        <a:pt x="34" y="276"/>
                        <a:pt x="134" y="309"/>
                      </a:cubicBezTo>
                      <a:cubicBezTo>
                        <a:pt x="1802" y="743"/>
                        <a:pt x="3637" y="1177"/>
                        <a:pt x="5338" y="1477"/>
                      </a:cubicBezTo>
                      <a:lnTo>
                        <a:pt x="5371" y="1477"/>
                      </a:lnTo>
                      <a:cubicBezTo>
                        <a:pt x="5472" y="1477"/>
                        <a:pt x="5538" y="1443"/>
                        <a:pt x="5538" y="1343"/>
                      </a:cubicBezTo>
                      <a:cubicBezTo>
                        <a:pt x="5572" y="1277"/>
                        <a:pt x="5505" y="1177"/>
                        <a:pt x="5405" y="1177"/>
                      </a:cubicBezTo>
                      <a:cubicBezTo>
                        <a:pt x="3704" y="876"/>
                        <a:pt x="1902" y="443"/>
                        <a:pt x="201" y="9"/>
                      </a:cubicBezTo>
                      <a:cubicBezTo>
                        <a:pt x="189" y="3"/>
                        <a:pt x="175" y="0"/>
                        <a:pt x="16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153;p5"/>
                <p:cNvSpPr/>
                <p:nvPr/>
              </p:nvSpPr>
              <p:spPr>
                <a:xfrm>
                  <a:off x="257850" y="2859775"/>
                  <a:ext cx="133450" cy="9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8" h="3979" extrusionOk="0">
                      <a:moveTo>
                        <a:pt x="631" y="0"/>
                      </a:moveTo>
                      <a:cubicBezTo>
                        <a:pt x="578" y="0"/>
                        <a:pt x="528" y="55"/>
                        <a:pt x="501" y="109"/>
                      </a:cubicBezTo>
                      <a:cubicBezTo>
                        <a:pt x="434" y="509"/>
                        <a:pt x="334" y="910"/>
                        <a:pt x="268" y="1310"/>
                      </a:cubicBezTo>
                      <a:cubicBezTo>
                        <a:pt x="167" y="1744"/>
                        <a:pt x="101" y="2144"/>
                        <a:pt x="1" y="2544"/>
                      </a:cubicBezTo>
                      <a:cubicBezTo>
                        <a:pt x="1" y="2578"/>
                        <a:pt x="1" y="2644"/>
                        <a:pt x="34" y="2678"/>
                      </a:cubicBezTo>
                      <a:cubicBezTo>
                        <a:pt x="67" y="2711"/>
                        <a:pt x="101" y="2711"/>
                        <a:pt x="134" y="2744"/>
                      </a:cubicBezTo>
                      <a:cubicBezTo>
                        <a:pt x="330" y="2783"/>
                        <a:pt x="525" y="2800"/>
                        <a:pt x="720" y="2800"/>
                      </a:cubicBezTo>
                      <a:cubicBezTo>
                        <a:pt x="859" y="2800"/>
                        <a:pt x="997" y="2792"/>
                        <a:pt x="1135" y="2778"/>
                      </a:cubicBezTo>
                      <a:cubicBezTo>
                        <a:pt x="1135" y="2978"/>
                        <a:pt x="1168" y="3178"/>
                        <a:pt x="1202" y="3378"/>
                      </a:cubicBezTo>
                      <a:cubicBezTo>
                        <a:pt x="1202" y="3445"/>
                        <a:pt x="1268" y="3512"/>
                        <a:pt x="1335" y="3512"/>
                      </a:cubicBezTo>
                      <a:cubicBezTo>
                        <a:pt x="2603" y="3645"/>
                        <a:pt x="3937" y="3812"/>
                        <a:pt x="5138" y="3979"/>
                      </a:cubicBezTo>
                      <a:lnTo>
                        <a:pt x="5171" y="3979"/>
                      </a:lnTo>
                      <a:cubicBezTo>
                        <a:pt x="5238" y="3979"/>
                        <a:pt x="5304" y="3912"/>
                        <a:pt x="5338" y="3845"/>
                      </a:cubicBezTo>
                      <a:cubicBezTo>
                        <a:pt x="5338" y="3745"/>
                        <a:pt x="5271" y="3678"/>
                        <a:pt x="5204" y="3678"/>
                      </a:cubicBezTo>
                      <a:cubicBezTo>
                        <a:pt x="4004" y="3512"/>
                        <a:pt x="2703" y="3345"/>
                        <a:pt x="1468" y="3211"/>
                      </a:cubicBezTo>
                      <a:cubicBezTo>
                        <a:pt x="1468" y="3011"/>
                        <a:pt x="1435" y="2811"/>
                        <a:pt x="1468" y="2611"/>
                      </a:cubicBezTo>
                      <a:cubicBezTo>
                        <a:pt x="1468" y="2578"/>
                        <a:pt x="1468" y="2511"/>
                        <a:pt x="1435" y="2478"/>
                      </a:cubicBezTo>
                      <a:cubicBezTo>
                        <a:pt x="1402" y="2444"/>
                        <a:pt x="1335" y="2444"/>
                        <a:pt x="1302" y="2444"/>
                      </a:cubicBezTo>
                      <a:cubicBezTo>
                        <a:pt x="1135" y="2461"/>
                        <a:pt x="976" y="2469"/>
                        <a:pt x="818" y="2469"/>
                      </a:cubicBezTo>
                      <a:cubicBezTo>
                        <a:pt x="660" y="2469"/>
                        <a:pt x="501" y="2461"/>
                        <a:pt x="334" y="2444"/>
                      </a:cubicBezTo>
                      <a:cubicBezTo>
                        <a:pt x="434" y="2111"/>
                        <a:pt x="501" y="1744"/>
                        <a:pt x="568" y="1377"/>
                      </a:cubicBezTo>
                      <a:cubicBezTo>
                        <a:pt x="634" y="976"/>
                        <a:pt x="735" y="576"/>
                        <a:pt x="801" y="176"/>
                      </a:cubicBezTo>
                      <a:cubicBezTo>
                        <a:pt x="835" y="109"/>
                        <a:pt x="768" y="9"/>
                        <a:pt x="668" y="9"/>
                      </a:cubicBezTo>
                      <a:cubicBezTo>
                        <a:pt x="656" y="3"/>
                        <a:pt x="643" y="0"/>
                        <a:pt x="63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54;p5"/>
                <p:cNvSpPr/>
                <p:nvPr/>
              </p:nvSpPr>
              <p:spPr>
                <a:xfrm>
                  <a:off x="410475" y="2953400"/>
                  <a:ext cx="254350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74" h="1535" extrusionOk="0">
                      <a:moveTo>
                        <a:pt x="167" y="0"/>
                      </a:moveTo>
                      <a:cubicBezTo>
                        <a:pt x="100" y="0"/>
                        <a:pt x="0" y="67"/>
                        <a:pt x="0" y="134"/>
                      </a:cubicBezTo>
                      <a:cubicBezTo>
                        <a:pt x="0" y="234"/>
                        <a:pt x="67" y="300"/>
                        <a:pt x="133" y="334"/>
                      </a:cubicBezTo>
                      <a:cubicBezTo>
                        <a:pt x="767" y="400"/>
                        <a:pt x="1635" y="534"/>
                        <a:pt x="2635" y="667"/>
                      </a:cubicBezTo>
                      <a:cubicBezTo>
                        <a:pt x="5204" y="1001"/>
                        <a:pt x="8406" y="1434"/>
                        <a:pt x="10007" y="1535"/>
                      </a:cubicBezTo>
                      <a:lnTo>
                        <a:pt x="10041" y="1535"/>
                      </a:lnTo>
                      <a:cubicBezTo>
                        <a:pt x="10107" y="1535"/>
                        <a:pt x="10174" y="1501"/>
                        <a:pt x="10174" y="1401"/>
                      </a:cubicBezTo>
                      <a:cubicBezTo>
                        <a:pt x="10174" y="1301"/>
                        <a:pt x="10141" y="1234"/>
                        <a:pt x="10041" y="1234"/>
                      </a:cubicBezTo>
                      <a:cubicBezTo>
                        <a:pt x="8439" y="1101"/>
                        <a:pt x="5237" y="701"/>
                        <a:pt x="2669" y="334"/>
                      </a:cubicBezTo>
                      <a:cubicBezTo>
                        <a:pt x="1701" y="200"/>
                        <a:pt x="801" y="100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155;p5"/>
                <p:cNvSpPr/>
                <p:nvPr/>
              </p:nvSpPr>
              <p:spPr>
                <a:xfrm>
                  <a:off x="683150" y="2960900"/>
                  <a:ext cx="105950" cy="4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8" h="1769" extrusionOk="0">
                      <a:moveTo>
                        <a:pt x="4070" y="0"/>
                      </a:moveTo>
                      <a:cubicBezTo>
                        <a:pt x="3970" y="0"/>
                        <a:pt x="3904" y="67"/>
                        <a:pt x="3904" y="167"/>
                      </a:cubicBezTo>
                      <a:cubicBezTo>
                        <a:pt x="3904" y="367"/>
                        <a:pt x="3904" y="601"/>
                        <a:pt x="3904" y="868"/>
                      </a:cubicBezTo>
                      <a:cubicBezTo>
                        <a:pt x="3904" y="1068"/>
                        <a:pt x="3904" y="1268"/>
                        <a:pt x="3904" y="1468"/>
                      </a:cubicBezTo>
                      <a:cubicBezTo>
                        <a:pt x="3136" y="1435"/>
                        <a:pt x="2436" y="1335"/>
                        <a:pt x="1702" y="1235"/>
                      </a:cubicBezTo>
                      <a:cubicBezTo>
                        <a:pt x="1202" y="1134"/>
                        <a:pt x="735" y="1068"/>
                        <a:pt x="201" y="1034"/>
                      </a:cubicBezTo>
                      <a:cubicBezTo>
                        <a:pt x="101" y="1034"/>
                        <a:pt x="34" y="1068"/>
                        <a:pt x="34" y="1168"/>
                      </a:cubicBezTo>
                      <a:cubicBezTo>
                        <a:pt x="1" y="1235"/>
                        <a:pt x="68" y="1335"/>
                        <a:pt x="168" y="1335"/>
                      </a:cubicBezTo>
                      <a:cubicBezTo>
                        <a:pt x="701" y="1401"/>
                        <a:pt x="1168" y="1468"/>
                        <a:pt x="1635" y="1535"/>
                      </a:cubicBezTo>
                      <a:cubicBezTo>
                        <a:pt x="2436" y="1635"/>
                        <a:pt x="3170" y="1768"/>
                        <a:pt x="4004" y="1768"/>
                      </a:cubicBezTo>
                      <a:cubicBezTo>
                        <a:pt x="4037" y="1768"/>
                        <a:pt x="4104" y="1768"/>
                        <a:pt x="4137" y="1735"/>
                      </a:cubicBezTo>
                      <a:cubicBezTo>
                        <a:pt x="4204" y="1702"/>
                        <a:pt x="4237" y="1635"/>
                        <a:pt x="4204" y="1568"/>
                      </a:cubicBezTo>
                      <a:cubicBezTo>
                        <a:pt x="4204" y="1335"/>
                        <a:pt x="4204" y="1101"/>
                        <a:pt x="4204" y="868"/>
                      </a:cubicBezTo>
                      <a:cubicBezTo>
                        <a:pt x="4237" y="601"/>
                        <a:pt x="4237" y="367"/>
                        <a:pt x="4204" y="167"/>
                      </a:cubicBezTo>
                      <a:cubicBezTo>
                        <a:pt x="4204" y="67"/>
                        <a:pt x="4137" y="0"/>
                        <a:pt x="40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156;p5"/>
                <p:cNvSpPr/>
                <p:nvPr/>
              </p:nvSpPr>
              <p:spPr>
                <a:xfrm>
                  <a:off x="282050" y="2904200"/>
                  <a:ext cx="110100" cy="1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4" h="701" extrusionOk="0">
                      <a:moveTo>
                        <a:pt x="200" y="0"/>
                      </a:moveTo>
                      <a:cubicBezTo>
                        <a:pt x="100" y="0"/>
                        <a:pt x="33" y="33"/>
                        <a:pt x="0" y="133"/>
                      </a:cubicBezTo>
                      <a:cubicBezTo>
                        <a:pt x="0" y="234"/>
                        <a:pt x="67" y="300"/>
                        <a:pt x="167" y="300"/>
                      </a:cubicBezTo>
                      <a:cubicBezTo>
                        <a:pt x="1468" y="400"/>
                        <a:pt x="2902" y="567"/>
                        <a:pt x="4236" y="701"/>
                      </a:cubicBezTo>
                      <a:cubicBezTo>
                        <a:pt x="4336" y="701"/>
                        <a:pt x="4403" y="634"/>
                        <a:pt x="4403" y="567"/>
                      </a:cubicBezTo>
                      <a:cubicBezTo>
                        <a:pt x="4403" y="467"/>
                        <a:pt x="4370" y="400"/>
                        <a:pt x="4270" y="400"/>
                      </a:cubicBezTo>
                      <a:cubicBezTo>
                        <a:pt x="2969" y="234"/>
                        <a:pt x="1501" y="100"/>
                        <a:pt x="20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57;p5"/>
                <p:cNvSpPr/>
                <p:nvPr/>
              </p:nvSpPr>
              <p:spPr>
                <a:xfrm>
                  <a:off x="412975" y="2916475"/>
                  <a:ext cx="251850" cy="2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4" h="1144" extrusionOk="0">
                      <a:moveTo>
                        <a:pt x="162" y="1"/>
                      </a:moveTo>
                      <a:cubicBezTo>
                        <a:pt x="101" y="1"/>
                        <a:pt x="33" y="60"/>
                        <a:pt x="33" y="143"/>
                      </a:cubicBezTo>
                      <a:cubicBezTo>
                        <a:pt x="0" y="210"/>
                        <a:pt x="67" y="310"/>
                        <a:pt x="167" y="310"/>
                      </a:cubicBezTo>
                      <a:cubicBezTo>
                        <a:pt x="434" y="343"/>
                        <a:pt x="734" y="410"/>
                        <a:pt x="1034" y="443"/>
                      </a:cubicBezTo>
                      <a:cubicBezTo>
                        <a:pt x="1368" y="476"/>
                        <a:pt x="1701" y="543"/>
                        <a:pt x="2002" y="576"/>
                      </a:cubicBezTo>
                      <a:cubicBezTo>
                        <a:pt x="3403" y="777"/>
                        <a:pt x="4904" y="843"/>
                        <a:pt x="6371" y="910"/>
                      </a:cubicBezTo>
                      <a:cubicBezTo>
                        <a:pt x="7606" y="977"/>
                        <a:pt x="8806" y="1010"/>
                        <a:pt x="9907" y="1144"/>
                      </a:cubicBezTo>
                      <a:cubicBezTo>
                        <a:pt x="10007" y="1144"/>
                        <a:pt x="10074" y="1077"/>
                        <a:pt x="10074" y="1010"/>
                      </a:cubicBezTo>
                      <a:cubicBezTo>
                        <a:pt x="10074" y="910"/>
                        <a:pt x="10041" y="843"/>
                        <a:pt x="9941" y="843"/>
                      </a:cubicBezTo>
                      <a:cubicBezTo>
                        <a:pt x="8840" y="710"/>
                        <a:pt x="7639" y="643"/>
                        <a:pt x="6371" y="610"/>
                      </a:cubicBezTo>
                      <a:cubicBezTo>
                        <a:pt x="4937" y="543"/>
                        <a:pt x="3436" y="476"/>
                        <a:pt x="2035" y="276"/>
                      </a:cubicBezTo>
                      <a:cubicBezTo>
                        <a:pt x="1735" y="210"/>
                        <a:pt x="1401" y="176"/>
                        <a:pt x="1101" y="143"/>
                      </a:cubicBezTo>
                      <a:cubicBezTo>
                        <a:pt x="801" y="76"/>
                        <a:pt x="500" y="43"/>
                        <a:pt x="200" y="9"/>
                      </a:cubicBezTo>
                      <a:cubicBezTo>
                        <a:pt x="188" y="3"/>
                        <a:pt x="176" y="1"/>
                        <a:pt x="1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" name="Google Shape;158;p5"/>
                <p:cNvSpPr/>
                <p:nvPr/>
              </p:nvSpPr>
              <p:spPr>
                <a:xfrm>
                  <a:off x="684000" y="2940875"/>
                  <a:ext cx="98425" cy="1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7" h="635" extrusionOk="0">
                      <a:moveTo>
                        <a:pt x="200" y="1"/>
                      </a:moveTo>
                      <a:cubicBezTo>
                        <a:pt x="100" y="1"/>
                        <a:pt x="34" y="67"/>
                        <a:pt x="34" y="134"/>
                      </a:cubicBezTo>
                      <a:cubicBezTo>
                        <a:pt x="0" y="234"/>
                        <a:pt x="67" y="301"/>
                        <a:pt x="167" y="301"/>
                      </a:cubicBezTo>
                      <a:lnTo>
                        <a:pt x="601" y="368"/>
                      </a:lnTo>
                      <a:cubicBezTo>
                        <a:pt x="1668" y="501"/>
                        <a:pt x="2702" y="601"/>
                        <a:pt x="3770" y="635"/>
                      </a:cubicBezTo>
                      <a:lnTo>
                        <a:pt x="3803" y="635"/>
                      </a:lnTo>
                      <a:cubicBezTo>
                        <a:pt x="3870" y="635"/>
                        <a:pt x="3936" y="568"/>
                        <a:pt x="3936" y="468"/>
                      </a:cubicBezTo>
                      <a:cubicBezTo>
                        <a:pt x="3936" y="401"/>
                        <a:pt x="3870" y="334"/>
                        <a:pt x="3803" y="301"/>
                      </a:cubicBezTo>
                      <a:cubicBezTo>
                        <a:pt x="2735" y="268"/>
                        <a:pt x="1701" y="168"/>
                        <a:pt x="634" y="67"/>
                      </a:cubicBezTo>
                      <a:lnTo>
                        <a:pt x="20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" name="Google Shape;159;p5"/>
                <p:cNvSpPr/>
                <p:nvPr/>
              </p:nvSpPr>
              <p:spPr>
                <a:xfrm>
                  <a:off x="267850" y="2869175"/>
                  <a:ext cx="125950" cy="1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8" h="734" extrusionOk="0">
                      <a:moveTo>
                        <a:pt x="201" y="0"/>
                      </a:moveTo>
                      <a:cubicBezTo>
                        <a:pt x="101" y="0"/>
                        <a:pt x="34" y="67"/>
                        <a:pt x="1" y="133"/>
                      </a:cubicBezTo>
                      <a:cubicBezTo>
                        <a:pt x="1" y="234"/>
                        <a:pt x="68" y="300"/>
                        <a:pt x="168" y="334"/>
                      </a:cubicBezTo>
                      <a:cubicBezTo>
                        <a:pt x="1669" y="500"/>
                        <a:pt x="3270" y="600"/>
                        <a:pt x="4871" y="734"/>
                      </a:cubicBezTo>
                      <a:cubicBezTo>
                        <a:pt x="4971" y="734"/>
                        <a:pt x="5038" y="667"/>
                        <a:pt x="5038" y="567"/>
                      </a:cubicBezTo>
                      <a:cubicBezTo>
                        <a:pt x="5038" y="500"/>
                        <a:pt x="4971" y="400"/>
                        <a:pt x="4871" y="400"/>
                      </a:cubicBezTo>
                      <a:cubicBezTo>
                        <a:pt x="3270" y="300"/>
                        <a:pt x="1702" y="167"/>
                        <a:pt x="2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" name="Google Shape;160;p5"/>
                <p:cNvSpPr/>
                <p:nvPr/>
              </p:nvSpPr>
              <p:spPr>
                <a:xfrm>
                  <a:off x="413800" y="2877500"/>
                  <a:ext cx="250200" cy="2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08" h="802" extrusionOk="0">
                      <a:moveTo>
                        <a:pt x="167" y="1"/>
                      </a:moveTo>
                      <a:cubicBezTo>
                        <a:pt x="101" y="1"/>
                        <a:pt x="0" y="67"/>
                        <a:pt x="0" y="134"/>
                      </a:cubicBezTo>
                      <a:cubicBezTo>
                        <a:pt x="0" y="234"/>
                        <a:pt x="67" y="301"/>
                        <a:pt x="134" y="301"/>
                      </a:cubicBezTo>
                      <a:cubicBezTo>
                        <a:pt x="1735" y="434"/>
                        <a:pt x="3403" y="501"/>
                        <a:pt x="5004" y="568"/>
                      </a:cubicBezTo>
                      <a:cubicBezTo>
                        <a:pt x="6605" y="634"/>
                        <a:pt x="8273" y="701"/>
                        <a:pt x="9841" y="801"/>
                      </a:cubicBezTo>
                      <a:lnTo>
                        <a:pt x="9874" y="801"/>
                      </a:lnTo>
                      <a:cubicBezTo>
                        <a:pt x="9941" y="801"/>
                        <a:pt x="10008" y="734"/>
                        <a:pt x="10008" y="668"/>
                      </a:cubicBezTo>
                      <a:cubicBezTo>
                        <a:pt x="10008" y="568"/>
                        <a:pt x="9974" y="501"/>
                        <a:pt x="9874" y="501"/>
                      </a:cubicBezTo>
                      <a:cubicBezTo>
                        <a:pt x="8306" y="368"/>
                        <a:pt x="6639" y="301"/>
                        <a:pt x="5004" y="234"/>
                      </a:cubicBezTo>
                      <a:cubicBezTo>
                        <a:pt x="3403" y="167"/>
                        <a:pt x="1768" y="10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" name="Google Shape;161;p5"/>
                <p:cNvSpPr/>
                <p:nvPr/>
              </p:nvSpPr>
              <p:spPr>
                <a:xfrm>
                  <a:off x="682325" y="2889175"/>
                  <a:ext cx="83425" cy="1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7" h="468" extrusionOk="0">
                      <a:moveTo>
                        <a:pt x="167" y="1"/>
                      </a:moveTo>
                      <a:cubicBezTo>
                        <a:pt x="101" y="1"/>
                        <a:pt x="34" y="67"/>
                        <a:pt x="34" y="134"/>
                      </a:cubicBezTo>
                      <a:cubicBezTo>
                        <a:pt x="0" y="234"/>
                        <a:pt x="67" y="301"/>
                        <a:pt x="167" y="301"/>
                      </a:cubicBezTo>
                      <a:cubicBezTo>
                        <a:pt x="1235" y="334"/>
                        <a:pt x="2235" y="401"/>
                        <a:pt x="3169" y="468"/>
                      </a:cubicBezTo>
                      <a:cubicBezTo>
                        <a:pt x="3269" y="468"/>
                        <a:pt x="3336" y="401"/>
                        <a:pt x="3336" y="334"/>
                      </a:cubicBezTo>
                      <a:cubicBezTo>
                        <a:pt x="3336" y="267"/>
                        <a:pt x="3303" y="167"/>
                        <a:pt x="3203" y="167"/>
                      </a:cubicBezTo>
                      <a:cubicBezTo>
                        <a:pt x="2269" y="67"/>
                        <a:pt x="1268" y="34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2" name="Google Shape;162;p5"/>
                <p:cNvSpPr/>
                <p:nvPr/>
              </p:nvSpPr>
              <p:spPr>
                <a:xfrm>
                  <a:off x="-125750" y="2843000"/>
                  <a:ext cx="400300" cy="4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2" h="1681" extrusionOk="0">
                      <a:moveTo>
                        <a:pt x="146" y="0"/>
                      </a:moveTo>
                      <a:cubicBezTo>
                        <a:pt x="90" y="0"/>
                        <a:pt x="34" y="38"/>
                        <a:pt x="34" y="113"/>
                      </a:cubicBezTo>
                      <a:cubicBezTo>
                        <a:pt x="0" y="180"/>
                        <a:pt x="67" y="280"/>
                        <a:pt x="134" y="313"/>
                      </a:cubicBezTo>
                      <a:cubicBezTo>
                        <a:pt x="968" y="513"/>
                        <a:pt x="1968" y="580"/>
                        <a:pt x="2836" y="647"/>
                      </a:cubicBezTo>
                      <a:lnTo>
                        <a:pt x="2969" y="680"/>
                      </a:lnTo>
                      <a:cubicBezTo>
                        <a:pt x="5104" y="814"/>
                        <a:pt x="7272" y="1014"/>
                        <a:pt x="9407" y="1180"/>
                      </a:cubicBezTo>
                      <a:cubicBezTo>
                        <a:pt x="11509" y="1347"/>
                        <a:pt x="13710" y="1547"/>
                        <a:pt x="15845" y="1681"/>
                      </a:cubicBezTo>
                      <a:cubicBezTo>
                        <a:pt x="15945" y="1681"/>
                        <a:pt x="16012" y="1647"/>
                        <a:pt x="16012" y="1547"/>
                      </a:cubicBezTo>
                      <a:cubicBezTo>
                        <a:pt x="16012" y="1447"/>
                        <a:pt x="15945" y="1381"/>
                        <a:pt x="15878" y="1381"/>
                      </a:cubicBezTo>
                      <a:cubicBezTo>
                        <a:pt x="13744" y="1214"/>
                        <a:pt x="11542" y="1047"/>
                        <a:pt x="9440" y="880"/>
                      </a:cubicBezTo>
                      <a:cubicBezTo>
                        <a:pt x="7306" y="680"/>
                        <a:pt x="5104" y="513"/>
                        <a:pt x="3003" y="347"/>
                      </a:cubicBezTo>
                      <a:lnTo>
                        <a:pt x="2836" y="347"/>
                      </a:lnTo>
                      <a:cubicBezTo>
                        <a:pt x="2002" y="280"/>
                        <a:pt x="1034" y="213"/>
                        <a:pt x="201" y="13"/>
                      </a:cubicBezTo>
                      <a:cubicBezTo>
                        <a:pt x="184" y="5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" name="Google Shape;163;p5"/>
                <p:cNvSpPr/>
                <p:nvPr/>
              </p:nvSpPr>
              <p:spPr>
                <a:xfrm>
                  <a:off x="960025" y="2972350"/>
                  <a:ext cx="145950" cy="3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8" h="1277" extrusionOk="0">
                      <a:moveTo>
                        <a:pt x="149" y="0"/>
                      </a:moveTo>
                      <a:cubicBezTo>
                        <a:pt x="77" y="0"/>
                        <a:pt x="28" y="55"/>
                        <a:pt x="0" y="109"/>
                      </a:cubicBezTo>
                      <a:cubicBezTo>
                        <a:pt x="0" y="209"/>
                        <a:pt x="67" y="276"/>
                        <a:pt x="134" y="310"/>
                      </a:cubicBezTo>
                      <a:lnTo>
                        <a:pt x="5638" y="1277"/>
                      </a:lnTo>
                      <a:lnTo>
                        <a:pt x="5671" y="1277"/>
                      </a:lnTo>
                      <a:cubicBezTo>
                        <a:pt x="5738" y="1277"/>
                        <a:pt x="5805" y="1210"/>
                        <a:pt x="5838" y="1143"/>
                      </a:cubicBezTo>
                      <a:cubicBezTo>
                        <a:pt x="5838" y="1077"/>
                        <a:pt x="5771" y="977"/>
                        <a:pt x="5705" y="977"/>
                      </a:cubicBezTo>
                      <a:lnTo>
                        <a:pt x="201" y="9"/>
                      </a:lnTo>
                      <a:cubicBezTo>
                        <a:pt x="182" y="3"/>
                        <a:pt x="165" y="0"/>
                        <a:pt x="14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" name="Google Shape;164;p5"/>
                <p:cNvSpPr/>
                <p:nvPr/>
              </p:nvSpPr>
              <p:spPr>
                <a:xfrm>
                  <a:off x="1125975" y="3003200"/>
                  <a:ext cx="160150" cy="3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6" h="1511" extrusionOk="0">
                      <a:moveTo>
                        <a:pt x="149" y="1"/>
                      </a:moveTo>
                      <a:cubicBezTo>
                        <a:pt x="77" y="1"/>
                        <a:pt x="28" y="55"/>
                        <a:pt x="1" y="110"/>
                      </a:cubicBezTo>
                      <a:cubicBezTo>
                        <a:pt x="1" y="210"/>
                        <a:pt x="67" y="276"/>
                        <a:pt x="134" y="310"/>
                      </a:cubicBezTo>
                      <a:cubicBezTo>
                        <a:pt x="1135" y="510"/>
                        <a:pt x="2169" y="710"/>
                        <a:pt x="3203" y="910"/>
                      </a:cubicBezTo>
                      <a:cubicBezTo>
                        <a:pt x="4204" y="1110"/>
                        <a:pt x="5238" y="1310"/>
                        <a:pt x="6238" y="1511"/>
                      </a:cubicBezTo>
                      <a:cubicBezTo>
                        <a:pt x="6338" y="1511"/>
                        <a:pt x="6405" y="1477"/>
                        <a:pt x="6405" y="1411"/>
                      </a:cubicBezTo>
                      <a:cubicBezTo>
                        <a:pt x="6405" y="1310"/>
                        <a:pt x="6372" y="1244"/>
                        <a:pt x="6272" y="1210"/>
                      </a:cubicBezTo>
                      <a:cubicBezTo>
                        <a:pt x="5304" y="1010"/>
                        <a:pt x="4270" y="810"/>
                        <a:pt x="3270" y="610"/>
                      </a:cubicBezTo>
                      <a:cubicBezTo>
                        <a:pt x="2235" y="410"/>
                        <a:pt x="1201" y="176"/>
                        <a:pt x="201" y="10"/>
                      </a:cubicBezTo>
                      <a:cubicBezTo>
                        <a:pt x="182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5" name="Google Shape;165;p5"/>
                <p:cNvSpPr/>
                <p:nvPr/>
              </p:nvSpPr>
              <p:spPr>
                <a:xfrm>
                  <a:off x="952525" y="3009275"/>
                  <a:ext cx="151800" cy="5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2235" extrusionOk="0">
                      <a:moveTo>
                        <a:pt x="167" y="0"/>
                      </a:moveTo>
                      <a:cubicBezTo>
                        <a:pt x="67" y="0"/>
                        <a:pt x="0" y="67"/>
                        <a:pt x="0" y="167"/>
                      </a:cubicBezTo>
                      <a:cubicBezTo>
                        <a:pt x="0" y="234"/>
                        <a:pt x="67" y="300"/>
                        <a:pt x="167" y="300"/>
                      </a:cubicBezTo>
                      <a:cubicBezTo>
                        <a:pt x="234" y="300"/>
                        <a:pt x="267" y="334"/>
                        <a:pt x="334" y="334"/>
                      </a:cubicBezTo>
                      <a:lnTo>
                        <a:pt x="300" y="1001"/>
                      </a:lnTo>
                      <a:cubicBezTo>
                        <a:pt x="300" y="1101"/>
                        <a:pt x="367" y="1168"/>
                        <a:pt x="467" y="1168"/>
                      </a:cubicBezTo>
                      <a:cubicBezTo>
                        <a:pt x="2268" y="1401"/>
                        <a:pt x="4103" y="1768"/>
                        <a:pt x="5871" y="2235"/>
                      </a:cubicBezTo>
                      <a:lnTo>
                        <a:pt x="5904" y="2235"/>
                      </a:lnTo>
                      <a:cubicBezTo>
                        <a:pt x="5971" y="2235"/>
                        <a:pt x="6038" y="2202"/>
                        <a:pt x="6071" y="2102"/>
                      </a:cubicBezTo>
                      <a:cubicBezTo>
                        <a:pt x="6071" y="2035"/>
                        <a:pt x="6038" y="1935"/>
                        <a:pt x="5938" y="1935"/>
                      </a:cubicBezTo>
                      <a:cubicBezTo>
                        <a:pt x="4203" y="1468"/>
                        <a:pt x="2402" y="1101"/>
                        <a:pt x="634" y="867"/>
                      </a:cubicBezTo>
                      <a:lnTo>
                        <a:pt x="634" y="234"/>
                      </a:lnTo>
                      <a:cubicBezTo>
                        <a:pt x="634" y="200"/>
                        <a:pt x="601" y="133"/>
                        <a:pt x="567" y="100"/>
                      </a:cubicBezTo>
                      <a:cubicBezTo>
                        <a:pt x="434" y="33"/>
                        <a:pt x="300" y="0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" name="Google Shape;166;p5"/>
                <p:cNvSpPr/>
                <p:nvPr/>
              </p:nvSpPr>
              <p:spPr>
                <a:xfrm>
                  <a:off x="1135150" y="3033450"/>
                  <a:ext cx="151800" cy="5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2269" extrusionOk="0">
                      <a:moveTo>
                        <a:pt x="5905" y="0"/>
                      </a:moveTo>
                      <a:cubicBezTo>
                        <a:pt x="5838" y="0"/>
                        <a:pt x="5738" y="34"/>
                        <a:pt x="5738" y="134"/>
                      </a:cubicBezTo>
                      <a:cubicBezTo>
                        <a:pt x="5705" y="267"/>
                        <a:pt x="5671" y="434"/>
                        <a:pt x="5638" y="601"/>
                      </a:cubicBezTo>
                      <a:cubicBezTo>
                        <a:pt x="5604" y="701"/>
                        <a:pt x="5571" y="834"/>
                        <a:pt x="5571" y="934"/>
                      </a:cubicBezTo>
                      <a:cubicBezTo>
                        <a:pt x="5438" y="901"/>
                        <a:pt x="5304" y="834"/>
                        <a:pt x="5204" y="734"/>
                      </a:cubicBezTo>
                      <a:cubicBezTo>
                        <a:pt x="5171" y="701"/>
                        <a:pt x="5137" y="701"/>
                        <a:pt x="5071" y="701"/>
                      </a:cubicBezTo>
                      <a:cubicBezTo>
                        <a:pt x="5037" y="701"/>
                        <a:pt x="4971" y="734"/>
                        <a:pt x="4971" y="801"/>
                      </a:cubicBezTo>
                      <a:cubicBezTo>
                        <a:pt x="4804" y="1168"/>
                        <a:pt x="4737" y="1535"/>
                        <a:pt x="4737" y="1935"/>
                      </a:cubicBezTo>
                      <a:cubicBezTo>
                        <a:pt x="3269" y="1735"/>
                        <a:pt x="1702" y="1501"/>
                        <a:pt x="201" y="1168"/>
                      </a:cubicBezTo>
                      <a:cubicBezTo>
                        <a:pt x="182" y="1162"/>
                        <a:pt x="165" y="1159"/>
                        <a:pt x="149" y="1159"/>
                      </a:cubicBezTo>
                      <a:cubicBezTo>
                        <a:pt x="77" y="1159"/>
                        <a:pt x="28" y="1213"/>
                        <a:pt x="0" y="1268"/>
                      </a:cubicBezTo>
                      <a:cubicBezTo>
                        <a:pt x="0" y="1368"/>
                        <a:pt x="34" y="1435"/>
                        <a:pt x="134" y="1468"/>
                      </a:cubicBezTo>
                      <a:cubicBezTo>
                        <a:pt x="1702" y="1802"/>
                        <a:pt x="3336" y="2069"/>
                        <a:pt x="4871" y="2269"/>
                      </a:cubicBezTo>
                      <a:cubicBezTo>
                        <a:pt x="4937" y="2269"/>
                        <a:pt x="4971" y="2269"/>
                        <a:pt x="4971" y="2235"/>
                      </a:cubicBezTo>
                      <a:cubicBezTo>
                        <a:pt x="5037" y="2202"/>
                        <a:pt x="5037" y="2169"/>
                        <a:pt x="5037" y="2102"/>
                      </a:cubicBezTo>
                      <a:cubicBezTo>
                        <a:pt x="5037" y="1768"/>
                        <a:pt x="5071" y="1435"/>
                        <a:pt x="5171" y="1101"/>
                      </a:cubicBezTo>
                      <a:cubicBezTo>
                        <a:pt x="5338" y="1201"/>
                        <a:pt x="5504" y="1268"/>
                        <a:pt x="5671" y="1268"/>
                      </a:cubicBezTo>
                      <a:cubicBezTo>
                        <a:pt x="5738" y="1268"/>
                        <a:pt x="5805" y="1235"/>
                        <a:pt x="5838" y="1135"/>
                      </a:cubicBezTo>
                      <a:cubicBezTo>
                        <a:pt x="5871" y="1001"/>
                        <a:pt x="5905" y="834"/>
                        <a:pt x="5938" y="668"/>
                      </a:cubicBezTo>
                      <a:cubicBezTo>
                        <a:pt x="5971" y="501"/>
                        <a:pt x="6005" y="334"/>
                        <a:pt x="6038" y="167"/>
                      </a:cubicBezTo>
                      <a:cubicBezTo>
                        <a:pt x="6071" y="100"/>
                        <a:pt x="6005" y="0"/>
                        <a:pt x="590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" name="Google Shape;167;p5"/>
                <p:cNvSpPr/>
                <p:nvPr/>
              </p:nvSpPr>
              <p:spPr>
                <a:xfrm>
                  <a:off x="956675" y="2979250"/>
                  <a:ext cx="151800" cy="3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2" h="1368" extrusionOk="0">
                      <a:moveTo>
                        <a:pt x="201" y="0"/>
                      </a:moveTo>
                      <a:cubicBezTo>
                        <a:pt x="134" y="0"/>
                        <a:pt x="34" y="34"/>
                        <a:pt x="34" y="134"/>
                      </a:cubicBezTo>
                      <a:cubicBezTo>
                        <a:pt x="1" y="200"/>
                        <a:pt x="68" y="300"/>
                        <a:pt x="168" y="300"/>
                      </a:cubicBezTo>
                      <a:cubicBezTo>
                        <a:pt x="2069" y="601"/>
                        <a:pt x="3971" y="934"/>
                        <a:pt x="5872" y="1368"/>
                      </a:cubicBezTo>
                      <a:lnTo>
                        <a:pt x="5905" y="1368"/>
                      </a:lnTo>
                      <a:cubicBezTo>
                        <a:pt x="5972" y="1368"/>
                        <a:pt x="6039" y="1301"/>
                        <a:pt x="6039" y="1234"/>
                      </a:cubicBezTo>
                      <a:cubicBezTo>
                        <a:pt x="6072" y="1134"/>
                        <a:pt x="6005" y="1068"/>
                        <a:pt x="5939" y="1034"/>
                      </a:cubicBezTo>
                      <a:cubicBezTo>
                        <a:pt x="4037" y="634"/>
                        <a:pt x="2102" y="300"/>
                        <a:pt x="2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" name="Google Shape;168;p5"/>
                <p:cNvSpPr/>
                <p:nvPr/>
              </p:nvSpPr>
              <p:spPr>
                <a:xfrm>
                  <a:off x="1126800" y="3011450"/>
                  <a:ext cx="157650" cy="4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6" h="1648" extrusionOk="0">
                      <a:moveTo>
                        <a:pt x="147" y="1"/>
                      </a:moveTo>
                      <a:cubicBezTo>
                        <a:pt x="91" y="1"/>
                        <a:pt x="34" y="38"/>
                        <a:pt x="34" y="113"/>
                      </a:cubicBezTo>
                      <a:cubicBezTo>
                        <a:pt x="1" y="180"/>
                        <a:pt x="68" y="280"/>
                        <a:pt x="134" y="313"/>
                      </a:cubicBezTo>
                      <a:lnTo>
                        <a:pt x="468" y="380"/>
                      </a:lnTo>
                      <a:cubicBezTo>
                        <a:pt x="2336" y="847"/>
                        <a:pt x="4237" y="1314"/>
                        <a:pt x="6105" y="1648"/>
                      </a:cubicBezTo>
                      <a:lnTo>
                        <a:pt x="6139" y="1648"/>
                      </a:lnTo>
                      <a:cubicBezTo>
                        <a:pt x="6205" y="1648"/>
                        <a:pt x="6272" y="1581"/>
                        <a:pt x="6272" y="1514"/>
                      </a:cubicBezTo>
                      <a:cubicBezTo>
                        <a:pt x="6305" y="1414"/>
                        <a:pt x="6239" y="1347"/>
                        <a:pt x="6139" y="1314"/>
                      </a:cubicBezTo>
                      <a:cubicBezTo>
                        <a:pt x="4304" y="1014"/>
                        <a:pt x="2403" y="547"/>
                        <a:pt x="568" y="80"/>
                      </a:cubicBezTo>
                      <a:lnTo>
                        <a:pt x="201" y="13"/>
                      </a:lnTo>
                      <a:cubicBezTo>
                        <a:pt x="184" y="5"/>
                        <a:pt x="166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" name="Google Shape;169;p5"/>
                <p:cNvSpPr/>
                <p:nvPr/>
              </p:nvSpPr>
              <p:spPr>
                <a:xfrm>
                  <a:off x="1165175" y="2906450"/>
                  <a:ext cx="114275" cy="1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711" extrusionOk="0">
                      <a:moveTo>
                        <a:pt x="714" y="0"/>
                      </a:moveTo>
                      <a:cubicBezTo>
                        <a:pt x="467" y="0"/>
                        <a:pt x="265" y="4"/>
                        <a:pt x="134" y="10"/>
                      </a:cubicBezTo>
                      <a:cubicBezTo>
                        <a:pt x="67" y="43"/>
                        <a:pt x="0" y="110"/>
                        <a:pt x="0" y="177"/>
                      </a:cubicBezTo>
                      <a:cubicBezTo>
                        <a:pt x="0" y="277"/>
                        <a:pt x="100" y="344"/>
                        <a:pt x="167" y="344"/>
                      </a:cubicBezTo>
                      <a:cubicBezTo>
                        <a:pt x="344" y="331"/>
                        <a:pt x="591" y="324"/>
                        <a:pt x="878" y="324"/>
                      </a:cubicBezTo>
                      <a:cubicBezTo>
                        <a:pt x="2055" y="324"/>
                        <a:pt x="3901" y="436"/>
                        <a:pt x="4303" y="677"/>
                      </a:cubicBezTo>
                      <a:cubicBezTo>
                        <a:pt x="4337" y="711"/>
                        <a:pt x="4370" y="711"/>
                        <a:pt x="4403" y="711"/>
                      </a:cubicBezTo>
                      <a:cubicBezTo>
                        <a:pt x="4437" y="711"/>
                        <a:pt x="4504" y="677"/>
                        <a:pt x="4537" y="644"/>
                      </a:cubicBezTo>
                      <a:cubicBezTo>
                        <a:pt x="4570" y="544"/>
                        <a:pt x="4570" y="477"/>
                        <a:pt x="4470" y="410"/>
                      </a:cubicBezTo>
                      <a:cubicBezTo>
                        <a:pt x="3949" y="81"/>
                        <a:pt x="1852" y="0"/>
                        <a:pt x="71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" name="Google Shape;170;p5"/>
                <p:cNvSpPr/>
                <p:nvPr/>
              </p:nvSpPr>
              <p:spPr>
                <a:xfrm>
                  <a:off x="1200200" y="2920875"/>
                  <a:ext cx="79250" cy="3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0" h="1335" extrusionOk="0">
                      <a:moveTo>
                        <a:pt x="200" y="0"/>
                      </a:moveTo>
                      <a:cubicBezTo>
                        <a:pt x="134" y="0"/>
                        <a:pt x="34" y="34"/>
                        <a:pt x="34" y="134"/>
                      </a:cubicBezTo>
                      <a:cubicBezTo>
                        <a:pt x="0" y="200"/>
                        <a:pt x="67" y="300"/>
                        <a:pt x="134" y="300"/>
                      </a:cubicBezTo>
                      <a:cubicBezTo>
                        <a:pt x="1068" y="501"/>
                        <a:pt x="2068" y="834"/>
                        <a:pt x="2902" y="1301"/>
                      </a:cubicBezTo>
                      <a:cubicBezTo>
                        <a:pt x="2936" y="1334"/>
                        <a:pt x="2969" y="1334"/>
                        <a:pt x="2969" y="1334"/>
                      </a:cubicBezTo>
                      <a:cubicBezTo>
                        <a:pt x="3036" y="1334"/>
                        <a:pt x="3103" y="1301"/>
                        <a:pt x="3136" y="1268"/>
                      </a:cubicBezTo>
                      <a:cubicBezTo>
                        <a:pt x="3169" y="1168"/>
                        <a:pt x="3136" y="1068"/>
                        <a:pt x="3069" y="1034"/>
                      </a:cubicBezTo>
                      <a:cubicBezTo>
                        <a:pt x="2202" y="567"/>
                        <a:pt x="1168" y="200"/>
                        <a:pt x="20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" name="Google Shape;171;p5"/>
                <p:cNvSpPr/>
                <p:nvPr/>
              </p:nvSpPr>
              <p:spPr>
                <a:xfrm>
                  <a:off x="34350" y="2820800"/>
                  <a:ext cx="727225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89" h="835" extrusionOk="0">
                      <a:moveTo>
                        <a:pt x="28922" y="0"/>
                      </a:moveTo>
                      <a:cubicBezTo>
                        <a:pt x="26453" y="34"/>
                        <a:pt x="23985" y="100"/>
                        <a:pt x="21516" y="167"/>
                      </a:cubicBezTo>
                      <a:cubicBezTo>
                        <a:pt x="19048" y="234"/>
                        <a:pt x="16613" y="301"/>
                        <a:pt x="14144" y="367"/>
                      </a:cubicBezTo>
                      <a:cubicBezTo>
                        <a:pt x="10913" y="438"/>
                        <a:pt x="7598" y="509"/>
                        <a:pt x="4283" y="509"/>
                      </a:cubicBezTo>
                      <a:cubicBezTo>
                        <a:pt x="2909" y="509"/>
                        <a:pt x="1536" y="497"/>
                        <a:pt x="168" y="467"/>
                      </a:cubicBezTo>
                      <a:cubicBezTo>
                        <a:pt x="101" y="467"/>
                        <a:pt x="1" y="534"/>
                        <a:pt x="1" y="601"/>
                      </a:cubicBezTo>
                      <a:cubicBezTo>
                        <a:pt x="1" y="701"/>
                        <a:pt x="68" y="768"/>
                        <a:pt x="168" y="768"/>
                      </a:cubicBezTo>
                      <a:cubicBezTo>
                        <a:pt x="1569" y="801"/>
                        <a:pt x="2970" y="834"/>
                        <a:pt x="4371" y="834"/>
                      </a:cubicBezTo>
                      <a:cubicBezTo>
                        <a:pt x="7640" y="834"/>
                        <a:pt x="10942" y="768"/>
                        <a:pt x="14144" y="667"/>
                      </a:cubicBezTo>
                      <a:cubicBezTo>
                        <a:pt x="16613" y="634"/>
                        <a:pt x="19081" y="567"/>
                        <a:pt x="21550" y="501"/>
                      </a:cubicBezTo>
                      <a:cubicBezTo>
                        <a:pt x="24018" y="434"/>
                        <a:pt x="26453" y="367"/>
                        <a:pt x="28922" y="301"/>
                      </a:cubicBezTo>
                      <a:cubicBezTo>
                        <a:pt x="29022" y="301"/>
                        <a:pt x="29088" y="234"/>
                        <a:pt x="29088" y="134"/>
                      </a:cubicBezTo>
                      <a:cubicBezTo>
                        <a:pt x="29088" y="67"/>
                        <a:pt x="29022" y="0"/>
                        <a:pt x="289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" name="Google Shape;172;p5"/>
                <p:cNvSpPr/>
                <p:nvPr/>
              </p:nvSpPr>
              <p:spPr>
                <a:xfrm>
                  <a:off x="2107500" y="2653175"/>
                  <a:ext cx="964050" cy="22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62" h="8807" extrusionOk="0">
                      <a:moveTo>
                        <a:pt x="37861" y="0"/>
                      </a:moveTo>
                      <a:cubicBezTo>
                        <a:pt x="37795" y="0"/>
                        <a:pt x="37761" y="67"/>
                        <a:pt x="37728" y="134"/>
                      </a:cubicBezTo>
                      <a:lnTo>
                        <a:pt x="37227" y="5304"/>
                      </a:lnTo>
                      <a:cubicBezTo>
                        <a:pt x="37227" y="5538"/>
                        <a:pt x="37194" y="5805"/>
                        <a:pt x="37027" y="5971"/>
                      </a:cubicBezTo>
                      <a:cubicBezTo>
                        <a:pt x="36827" y="6238"/>
                        <a:pt x="36427" y="6272"/>
                        <a:pt x="36093" y="6272"/>
                      </a:cubicBezTo>
                      <a:cubicBezTo>
                        <a:pt x="33526" y="6339"/>
                        <a:pt x="30928" y="6373"/>
                        <a:pt x="28304" y="6373"/>
                      </a:cubicBezTo>
                      <a:cubicBezTo>
                        <a:pt x="19201" y="6373"/>
                        <a:pt x="9782" y="5966"/>
                        <a:pt x="201" y="5137"/>
                      </a:cubicBezTo>
                      <a:cubicBezTo>
                        <a:pt x="183" y="5132"/>
                        <a:pt x="167" y="5129"/>
                        <a:pt x="151" y="5129"/>
                      </a:cubicBezTo>
                      <a:cubicBezTo>
                        <a:pt x="79" y="5129"/>
                        <a:pt x="34" y="5189"/>
                        <a:pt x="34" y="5271"/>
                      </a:cubicBezTo>
                      <a:cubicBezTo>
                        <a:pt x="1" y="5371"/>
                        <a:pt x="68" y="5438"/>
                        <a:pt x="168" y="5438"/>
                      </a:cubicBezTo>
                      <a:cubicBezTo>
                        <a:pt x="9675" y="6260"/>
                        <a:pt x="19044" y="6686"/>
                        <a:pt x="28092" y="6686"/>
                      </a:cubicBezTo>
                      <a:cubicBezTo>
                        <a:pt x="30789" y="6686"/>
                        <a:pt x="33458" y="6648"/>
                        <a:pt x="36093" y="6572"/>
                      </a:cubicBezTo>
                      <a:cubicBezTo>
                        <a:pt x="36527" y="6572"/>
                        <a:pt x="36994" y="6539"/>
                        <a:pt x="37294" y="6172"/>
                      </a:cubicBezTo>
                      <a:cubicBezTo>
                        <a:pt x="37494" y="5905"/>
                        <a:pt x="37528" y="5604"/>
                        <a:pt x="37561" y="5338"/>
                      </a:cubicBezTo>
                      <a:lnTo>
                        <a:pt x="37961" y="901"/>
                      </a:lnTo>
                      <a:cubicBezTo>
                        <a:pt x="38228" y="1868"/>
                        <a:pt x="38161" y="2936"/>
                        <a:pt x="38128" y="3870"/>
                      </a:cubicBezTo>
                      <a:cubicBezTo>
                        <a:pt x="38095" y="4737"/>
                        <a:pt x="38061" y="5705"/>
                        <a:pt x="37628" y="6472"/>
                      </a:cubicBezTo>
                      <a:cubicBezTo>
                        <a:pt x="37069" y="7506"/>
                        <a:pt x="36018" y="7650"/>
                        <a:pt x="34908" y="7650"/>
                      </a:cubicBezTo>
                      <a:cubicBezTo>
                        <a:pt x="34692" y="7650"/>
                        <a:pt x="34475" y="7645"/>
                        <a:pt x="34259" y="7639"/>
                      </a:cubicBezTo>
                      <a:lnTo>
                        <a:pt x="33358" y="7639"/>
                      </a:lnTo>
                      <a:cubicBezTo>
                        <a:pt x="31390" y="7673"/>
                        <a:pt x="29355" y="7773"/>
                        <a:pt x="27354" y="7873"/>
                      </a:cubicBezTo>
                      <a:cubicBezTo>
                        <a:pt x="26386" y="7906"/>
                        <a:pt x="25386" y="7940"/>
                        <a:pt x="24352" y="7973"/>
                      </a:cubicBezTo>
                      <a:cubicBezTo>
                        <a:pt x="21249" y="8106"/>
                        <a:pt x="18047" y="8240"/>
                        <a:pt x="15112" y="8473"/>
                      </a:cubicBezTo>
                      <a:cubicBezTo>
                        <a:pt x="15012" y="8473"/>
                        <a:pt x="14945" y="8573"/>
                        <a:pt x="14945" y="8640"/>
                      </a:cubicBezTo>
                      <a:cubicBezTo>
                        <a:pt x="14945" y="8740"/>
                        <a:pt x="15045" y="8807"/>
                        <a:pt x="15112" y="8807"/>
                      </a:cubicBezTo>
                      <a:lnTo>
                        <a:pt x="15145" y="8807"/>
                      </a:lnTo>
                      <a:cubicBezTo>
                        <a:pt x="18080" y="8573"/>
                        <a:pt x="21283" y="8440"/>
                        <a:pt x="24385" y="8306"/>
                      </a:cubicBezTo>
                      <a:cubicBezTo>
                        <a:pt x="25386" y="8273"/>
                        <a:pt x="26386" y="8206"/>
                        <a:pt x="27387" y="8173"/>
                      </a:cubicBezTo>
                      <a:cubicBezTo>
                        <a:pt x="29355" y="8073"/>
                        <a:pt x="31390" y="8006"/>
                        <a:pt x="33391" y="7940"/>
                      </a:cubicBezTo>
                      <a:cubicBezTo>
                        <a:pt x="33658" y="7940"/>
                        <a:pt x="33958" y="7940"/>
                        <a:pt x="34259" y="7973"/>
                      </a:cubicBezTo>
                      <a:cubicBezTo>
                        <a:pt x="34467" y="7978"/>
                        <a:pt x="34680" y="7983"/>
                        <a:pt x="34893" y="7983"/>
                      </a:cubicBezTo>
                      <a:cubicBezTo>
                        <a:pt x="36076" y="7983"/>
                        <a:pt x="37278" y="7826"/>
                        <a:pt x="37928" y="6639"/>
                      </a:cubicBezTo>
                      <a:cubicBezTo>
                        <a:pt x="38395" y="5771"/>
                        <a:pt x="38428" y="4771"/>
                        <a:pt x="38462" y="3903"/>
                      </a:cubicBezTo>
                      <a:cubicBezTo>
                        <a:pt x="38495" y="2669"/>
                        <a:pt x="38562" y="1301"/>
                        <a:pt x="38028" y="101"/>
                      </a:cubicBezTo>
                      <a:cubicBezTo>
                        <a:pt x="37995" y="34"/>
                        <a:pt x="37928" y="0"/>
                        <a:pt x="3786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" name="Google Shape;173;p5"/>
                <p:cNvSpPr/>
                <p:nvPr/>
              </p:nvSpPr>
              <p:spPr>
                <a:xfrm>
                  <a:off x="2219250" y="2867500"/>
                  <a:ext cx="246875" cy="1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5" h="668" extrusionOk="0">
                      <a:moveTo>
                        <a:pt x="9441" y="0"/>
                      </a:moveTo>
                      <a:cubicBezTo>
                        <a:pt x="6772" y="134"/>
                        <a:pt x="2769" y="367"/>
                        <a:pt x="234" y="367"/>
                      </a:cubicBezTo>
                      <a:lnTo>
                        <a:pt x="168" y="367"/>
                      </a:lnTo>
                      <a:cubicBezTo>
                        <a:pt x="67" y="367"/>
                        <a:pt x="1" y="434"/>
                        <a:pt x="1" y="501"/>
                      </a:cubicBezTo>
                      <a:cubicBezTo>
                        <a:pt x="1" y="601"/>
                        <a:pt x="67" y="667"/>
                        <a:pt x="168" y="667"/>
                      </a:cubicBezTo>
                      <a:lnTo>
                        <a:pt x="234" y="667"/>
                      </a:lnTo>
                      <a:cubicBezTo>
                        <a:pt x="2769" y="667"/>
                        <a:pt x="6806" y="467"/>
                        <a:pt x="9474" y="334"/>
                      </a:cubicBezTo>
                      <a:lnTo>
                        <a:pt x="9741" y="301"/>
                      </a:lnTo>
                      <a:cubicBezTo>
                        <a:pt x="9808" y="301"/>
                        <a:pt x="9874" y="234"/>
                        <a:pt x="9874" y="134"/>
                      </a:cubicBezTo>
                      <a:cubicBezTo>
                        <a:pt x="9874" y="67"/>
                        <a:pt x="9808" y="0"/>
                        <a:pt x="97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" name="Google Shape;174;p5"/>
                <p:cNvSpPr/>
                <p:nvPr/>
              </p:nvSpPr>
              <p:spPr>
                <a:xfrm>
                  <a:off x="2115850" y="2876250"/>
                  <a:ext cx="84250" cy="1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0" h="651" extrusionOk="0">
                      <a:moveTo>
                        <a:pt x="2706" y="0"/>
                      </a:moveTo>
                      <a:cubicBezTo>
                        <a:pt x="1883" y="0"/>
                        <a:pt x="963" y="130"/>
                        <a:pt x="134" y="351"/>
                      </a:cubicBezTo>
                      <a:cubicBezTo>
                        <a:pt x="67" y="351"/>
                        <a:pt x="0" y="451"/>
                        <a:pt x="34" y="551"/>
                      </a:cubicBezTo>
                      <a:cubicBezTo>
                        <a:pt x="34" y="618"/>
                        <a:pt x="101" y="651"/>
                        <a:pt x="167" y="651"/>
                      </a:cubicBezTo>
                      <a:lnTo>
                        <a:pt x="234" y="651"/>
                      </a:lnTo>
                      <a:cubicBezTo>
                        <a:pt x="1103" y="441"/>
                        <a:pt x="2079" y="312"/>
                        <a:pt x="2921" y="312"/>
                      </a:cubicBezTo>
                      <a:cubicBezTo>
                        <a:pt x="3017" y="312"/>
                        <a:pt x="3111" y="314"/>
                        <a:pt x="3203" y="317"/>
                      </a:cubicBezTo>
                      <a:cubicBezTo>
                        <a:pt x="3269" y="317"/>
                        <a:pt x="3336" y="251"/>
                        <a:pt x="3336" y="184"/>
                      </a:cubicBezTo>
                      <a:cubicBezTo>
                        <a:pt x="3370" y="84"/>
                        <a:pt x="3303" y="17"/>
                        <a:pt x="3203" y="17"/>
                      </a:cubicBezTo>
                      <a:cubicBezTo>
                        <a:pt x="3042" y="6"/>
                        <a:pt x="2876" y="0"/>
                        <a:pt x="270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" name="Google Shape;175;p5"/>
                <p:cNvSpPr/>
                <p:nvPr/>
              </p:nvSpPr>
              <p:spPr>
                <a:xfrm>
                  <a:off x="1797300" y="2904200"/>
                  <a:ext cx="1317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1" h="1068" extrusionOk="0">
                      <a:moveTo>
                        <a:pt x="5070" y="0"/>
                      </a:moveTo>
                      <a:cubicBezTo>
                        <a:pt x="4603" y="67"/>
                        <a:pt x="4103" y="167"/>
                        <a:pt x="3603" y="234"/>
                      </a:cubicBezTo>
                      <a:cubicBezTo>
                        <a:pt x="2402" y="400"/>
                        <a:pt x="1168" y="567"/>
                        <a:pt x="133" y="767"/>
                      </a:cubicBezTo>
                      <a:cubicBezTo>
                        <a:pt x="67" y="767"/>
                        <a:pt x="0" y="867"/>
                        <a:pt x="0" y="934"/>
                      </a:cubicBezTo>
                      <a:cubicBezTo>
                        <a:pt x="33" y="1001"/>
                        <a:pt x="100" y="1067"/>
                        <a:pt x="167" y="1067"/>
                      </a:cubicBezTo>
                      <a:lnTo>
                        <a:pt x="200" y="1067"/>
                      </a:lnTo>
                      <a:cubicBezTo>
                        <a:pt x="1234" y="867"/>
                        <a:pt x="2435" y="701"/>
                        <a:pt x="3636" y="534"/>
                      </a:cubicBezTo>
                      <a:cubicBezTo>
                        <a:pt x="4170" y="467"/>
                        <a:pt x="4670" y="400"/>
                        <a:pt x="5137" y="334"/>
                      </a:cubicBezTo>
                      <a:cubicBezTo>
                        <a:pt x="5204" y="300"/>
                        <a:pt x="5270" y="234"/>
                        <a:pt x="5270" y="133"/>
                      </a:cubicBezTo>
                      <a:cubicBezTo>
                        <a:pt x="5237" y="67"/>
                        <a:pt x="5170" y="0"/>
                        <a:pt x="50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" name="Google Shape;176;p5"/>
                <p:cNvSpPr/>
                <p:nvPr/>
              </p:nvSpPr>
              <p:spPr>
                <a:xfrm>
                  <a:off x="1597975" y="2939825"/>
                  <a:ext cx="130125" cy="3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05" h="1444" extrusionOk="0">
                      <a:moveTo>
                        <a:pt x="5073" y="1"/>
                      </a:moveTo>
                      <a:cubicBezTo>
                        <a:pt x="5061" y="1"/>
                        <a:pt x="5049" y="3"/>
                        <a:pt x="5038" y="9"/>
                      </a:cubicBezTo>
                      <a:cubicBezTo>
                        <a:pt x="4971" y="9"/>
                        <a:pt x="1202" y="643"/>
                        <a:pt x="101" y="1144"/>
                      </a:cubicBezTo>
                      <a:cubicBezTo>
                        <a:pt x="34" y="1177"/>
                        <a:pt x="1" y="1277"/>
                        <a:pt x="34" y="1344"/>
                      </a:cubicBezTo>
                      <a:cubicBezTo>
                        <a:pt x="67" y="1410"/>
                        <a:pt x="134" y="1444"/>
                        <a:pt x="167" y="1444"/>
                      </a:cubicBezTo>
                      <a:cubicBezTo>
                        <a:pt x="201" y="1444"/>
                        <a:pt x="234" y="1444"/>
                        <a:pt x="234" y="1410"/>
                      </a:cubicBezTo>
                      <a:cubicBezTo>
                        <a:pt x="1235" y="977"/>
                        <a:pt x="4837" y="343"/>
                        <a:pt x="5071" y="310"/>
                      </a:cubicBezTo>
                      <a:cubicBezTo>
                        <a:pt x="5138" y="310"/>
                        <a:pt x="5204" y="210"/>
                        <a:pt x="5204" y="143"/>
                      </a:cubicBezTo>
                      <a:cubicBezTo>
                        <a:pt x="5177" y="60"/>
                        <a:pt x="5127" y="1"/>
                        <a:pt x="507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" name="Google Shape;177;p5"/>
                <p:cNvSpPr/>
                <p:nvPr/>
              </p:nvSpPr>
              <p:spPr>
                <a:xfrm>
                  <a:off x="1793950" y="2919200"/>
                  <a:ext cx="131800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2" h="1135" extrusionOk="0">
                      <a:moveTo>
                        <a:pt x="5071" y="0"/>
                      </a:moveTo>
                      <a:lnTo>
                        <a:pt x="134" y="834"/>
                      </a:lnTo>
                      <a:cubicBezTo>
                        <a:pt x="34" y="834"/>
                        <a:pt x="1" y="934"/>
                        <a:pt x="1" y="1001"/>
                      </a:cubicBezTo>
                      <a:cubicBezTo>
                        <a:pt x="1" y="1101"/>
                        <a:pt x="101" y="1135"/>
                        <a:pt x="167" y="1135"/>
                      </a:cubicBezTo>
                      <a:lnTo>
                        <a:pt x="201" y="1135"/>
                      </a:lnTo>
                      <a:lnTo>
                        <a:pt x="5138" y="301"/>
                      </a:lnTo>
                      <a:cubicBezTo>
                        <a:pt x="5204" y="301"/>
                        <a:pt x="5271" y="201"/>
                        <a:pt x="5271" y="134"/>
                      </a:cubicBezTo>
                      <a:cubicBezTo>
                        <a:pt x="5238" y="34"/>
                        <a:pt x="5171" y="0"/>
                        <a:pt x="50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" name="Google Shape;178;p5"/>
                <p:cNvSpPr/>
                <p:nvPr/>
              </p:nvSpPr>
              <p:spPr>
                <a:xfrm>
                  <a:off x="1597150" y="2953900"/>
                  <a:ext cx="138450" cy="3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1482" extrusionOk="0">
                      <a:moveTo>
                        <a:pt x="5378" y="1"/>
                      </a:moveTo>
                      <a:cubicBezTo>
                        <a:pt x="5354" y="1"/>
                        <a:pt x="5329" y="5"/>
                        <a:pt x="5304" y="13"/>
                      </a:cubicBezTo>
                      <a:cubicBezTo>
                        <a:pt x="3636" y="414"/>
                        <a:pt x="1868" y="847"/>
                        <a:pt x="134" y="1181"/>
                      </a:cubicBezTo>
                      <a:cubicBezTo>
                        <a:pt x="67" y="1181"/>
                        <a:pt x="0" y="1281"/>
                        <a:pt x="34" y="1348"/>
                      </a:cubicBezTo>
                      <a:cubicBezTo>
                        <a:pt x="34" y="1414"/>
                        <a:pt x="100" y="1481"/>
                        <a:pt x="167" y="1481"/>
                      </a:cubicBezTo>
                      <a:lnTo>
                        <a:pt x="200" y="1481"/>
                      </a:lnTo>
                      <a:cubicBezTo>
                        <a:pt x="1935" y="1148"/>
                        <a:pt x="3703" y="714"/>
                        <a:pt x="5404" y="314"/>
                      </a:cubicBezTo>
                      <a:cubicBezTo>
                        <a:pt x="5471" y="280"/>
                        <a:pt x="5538" y="180"/>
                        <a:pt x="5504" y="114"/>
                      </a:cubicBezTo>
                      <a:cubicBezTo>
                        <a:pt x="5504" y="38"/>
                        <a:pt x="5448" y="1"/>
                        <a:pt x="537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" name="Google Shape;179;p5"/>
                <p:cNvSpPr/>
                <p:nvPr/>
              </p:nvSpPr>
              <p:spPr>
                <a:xfrm>
                  <a:off x="2481100" y="2857500"/>
                  <a:ext cx="145975" cy="10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9" h="4070" extrusionOk="0">
                      <a:moveTo>
                        <a:pt x="5138" y="0"/>
                      </a:moveTo>
                      <a:cubicBezTo>
                        <a:pt x="5038" y="33"/>
                        <a:pt x="4971" y="100"/>
                        <a:pt x="5004" y="200"/>
                      </a:cubicBezTo>
                      <a:cubicBezTo>
                        <a:pt x="5105" y="567"/>
                        <a:pt x="5171" y="1001"/>
                        <a:pt x="5271" y="1434"/>
                      </a:cubicBezTo>
                      <a:cubicBezTo>
                        <a:pt x="5338" y="1835"/>
                        <a:pt x="5405" y="2202"/>
                        <a:pt x="5471" y="2535"/>
                      </a:cubicBezTo>
                      <a:cubicBezTo>
                        <a:pt x="5321" y="2569"/>
                        <a:pt x="5163" y="2585"/>
                        <a:pt x="5004" y="2585"/>
                      </a:cubicBezTo>
                      <a:cubicBezTo>
                        <a:pt x="4846" y="2585"/>
                        <a:pt x="4688" y="2569"/>
                        <a:pt x="4537" y="2535"/>
                      </a:cubicBezTo>
                      <a:cubicBezTo>
                        <a:pt x="4504" y="2535"/>
                        <a:pt x="4437" y="2535"/>
                        <a:pt x="4404" y="2569"/>
                      </a:cubicBezTo>
                      <a:cubicBezTo>
                        <a:pt x="4371" y="2602"/>
                        <a:pt x="4371" y="2669"/>
                        <a:pt x="4371" y="2702"/>
                      </a:cubicBezTo>
                      <a:cubicBezTo>
                        <a:pt x="4371" y="2902"/>
                        <a:pt x="4371" y="3102"/>
                        <a:pt x="4337" y="3302"/>
                      </a:cubicBezTo>
                      <a:cubicBezTo>
                        <a:pt x="3937" y="3336"/>
                        <a:pt x="3470" y="3402"/>
                        <a:pt x="2970" y="3436"/>
                      </a:cubicBezTo>
                      <a:cubicBezTo>
                        <a:pt x="1969" y="3536"/>
                        <a:pt x="935" y="3636"/>
                        <a:pt x="134" y="3769"/>
                      </a:cubicBezTo>
                      <a:cubicBezTo>
                        <a:pt x="68" y="3769"/>
                        <a:pt x="1" y="3869"/>
                        <a:pt x="1" y="3936"/>
                      </a:cubicBezTo>
                      <a:cubicBezTo>
                        <a:pt x="34" y="4003"/>
                        <a:pt x="101" y="4070"/>
                        <a:pt x="168" y="4070"/>
                      </a:cubicBezTo>
                      <a:lnTo>
                        <a:pt x="201" y="4070"/>
                      </a:lnTo>
                      <a:cubicBezTo>
                        <a:pt x="968" y="3970"/>
                        <a:pt x="2002" y="3869"/>
                        <a:pt x="3003" y="3769"/>
                      </a:cubicBezTo>
                      <a:cubicBezTo>
                        <a:pt x="3537" y="3703"/>
                        <a:pt x="4070" y="3636"/>
                        <a:pt x="4504" y="3603"/>
                      </a:cubicBezTo>
                      <a:cubicBezTo>
                        <a:pt x="4571" y="3603"/>
                        <a:pt x="4638" y="3536"/>
                        <a:pt x="4638" y="3469"/>
                      </a:cubicBezTo>
                      <a:cubicBezTo>
                        <a:pt x="4671" y="3269"/>
                        <a:pt x="4704" y="3069"/>
                        <a:pt x="4671" y="2869"/>
                      </a:cubicBezTo>
                      <a:lnTo>
                        <a:pt x="4671" y="2869"/>
                      </a:lnTo>
                      <a:cubicBezTo>
                        <a:pt x="4823" y="2883"/>
                        <a:pt x="4969" y="2891"/>
                        <a:pt x="5112" y="2891"/>
                      </a:cubicBezTo>
                      <a:cubicBezTo>
                        <a:pt x="5314" y="2891"/>
                        <a:pt x="5510" y="2874"/>
                        <a:pt x="5705" y="2835"/>
                      </a:cubicBezTo>
                      <a:cubicBezTo>
                        <a:pt x="5738" y="2835"/>
                        <a:pt x="5772" y="2802"/>
                        <a:pt x="5805" y="2769"/>
                      </a:cubicBezTo>
                      <a:cubicBezTo>
                        <a:pt x="5805" y="2735"/>
                        <a:pt x="5838" y="2669"/>
                        <a:pt x="5805" y="2635"/>
                      </a:cubicBezTo>
                      <a:cubicBezTo>
                        <a:pt x="5738" y="2268"/>
                        <a:pt x="5638" y="1835"/>
                        <a:pt x="5572" y="1401"/>
                      </a:cubicBezTo>
                      <a:cubicBezTo>
                        <a:pt x="5471" y="934"/>
                        <a:pt x="5405" y="500"/>
                        <a:pt x="5305" y="133"/>
                      </a:cubicBezTo>
                      <a:cubicBezTo>
                        <a:pt x="5305" y="33"/>
                        <a:pt x="5205" y="0"/>
                        <a:pt x="513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" name="Google Shape;180;p5"/>
                <p:cNvSpPr/>
                <p:nvPr/>
              </p:nvSpPr>
              <p:spPr>
                <a:xfrm>
                  <a:off x="2214250" y="2954850"/>
                  <a:ext cx="251875" cy="3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5" h="1477" extrusionOk="0">
                      <a:moveTo>
                        <a:pt x="9924" y="0"/>
                      </a:moveTo>
                      <a:cubicBezTo>
                        <a:pt x="9909" y="0"/>
                        <a:pt x="9892" y="3"/>
                        <a:pt x="9874" y="9"/>
                      </a:cubicBezTo>
                      <a:cubicBezTo>
                        <a:pt x="9307" y="76"/>
                        <a:pt x="8540" y="176"/>
                        <a:pt x="7673" y="276"/>
                      </a:cubicBezTo>
                      <a:cubicBezTo>
                        <a:pt x="5204" y="609"/>
                        <a:pt x="1835" y="1043"/>
                        <a:pt x="167" y="1176"/>
                      </a:cubicBezTo>
                      <a:cubicBezTo>
                        <a:pt x="67" y="1176"/>
                        <a:pt x="1" y="1243"/>
                        <a:pt x="1" y="1343"/>
                      </a:cubicBezTo>
                      <a:cubicBezTo>
                        <a:pt x="1" y="1443"/>
                        <a:pt x="67" y="1477"/>
                        <a:pt x="167" y="1477"/>
                      </a:cubicBezTo>
                      <a:cubicBezTo>
                        <a:pt x="1869" y="1376"/>
                        <a:pt x="5238" y="909"/>
                        <a:pt x="7706" y="609"/>
                      </a:cubicBezTo>
                      <a:cubicBezTo>
                        <a:pt x="8573" y="476"/>
                        <a:pt x="9341" y="376"/>
                        <a:pt x="9908" y="309"/>
                      </a:cubicBezTo>
                      <a:cubicBezTo>
                        <a:pt x="10008" y="309"/>
                        <a:pt x="10074" y="209"/>
                        <a:pt x="10041" y="142"/>
                      </a:cubicBezTo>
                      <a:cubicBezTo>
                        <a:pt x="10041" y="60"/>
                        <a:pt x="9996" y="0"/>
                        <a:pt x="99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5"/>
                <p:cNvSpPr/>
                <p:nvPr/>
              </p:nvSpPr>
              <p:spPr>
                <a:xfrm>
                  <a:off x="2095825" y="2965075"/>
                  <a:ext cx="98450" cy="4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8" h="1602" extrusionOk="0">
                      <a:moveTo>
                        <a:pt x="168" y="0"/>
                      </a:moveTo>
                      <a:cubicBezTo>
                        <a:pt x="101" y="0"/>
                        <a:pt x="1" y="67"/>
                        <a:pt x="1" y="167"/>
                      </a:cubicBezTo>
                      <a:cubicBezTo>
                        <a:pt x="1" y="367"/>
                        <a:pt x="1" y="567"/>
                        <a:pt x="1" y="767"/>
                      </a:cubicBezTo>
                      <a:cubicBezTo>
                        <a:pt x="1" y="967"/>
                        <a:pt x="1" y="1168"/>
                        <a:pt x="1" y="1368"/>
                      </a:cubicBezTo>
                      <a:cubicBezTo>
                        <a:pt x="1" y="1401"/>
                        <a:pt x="1" y="1501"/>
                        <a:pt x="68" y="1568"/>
                      </a:cubicBezTo>
                      <a:cubicBezTo>
                        <a:pt x="134" y="1601"/>
                        <a:pt x="201" y="1601"/>
                        <a:pt x="234" y="1601"/>
                      </a:cubicBezTo>
                      <a:cubicBezTo>
                        <a:pt x="1035" y="1601"/>
                        <a:pt x="1702" y="1501"/>
                        <a:pt x="2403" y="1401"/>
                      </a:cubicBezTo>
                      <a:cubicBezTo>
                        <a:pt x="2836" y="1301"/>
                        <a:pt x="3270" y="1234"/>
                        <a:pt x="3804" y="1201"/>
                      </a:cubicBezTo>
                      <a:cubicBezTo>
                        <a:pt x="3904" y="1168"/>
                        <a:pt x="3937" y="1101"/>
                        <a:pt x="3937" y="1034"/>
                      </a:cubicBezTo>
                      <a:cubicBezTo>
                        <a:pt x="3937" y="934"/>
                        <a:pt x="3870" y="867"/>
                        <a:pt x="3770" y="867"/>
                      </a:cubicBezTo>
                      <a:cubicBezTo>
                        <a:pt x="3237" y="934"/>
                        <a:pt x="2770" y="1001"/>
                        <a:pt x="2336" y="1068"/>
                      </a:cubicBezTo>
                      <a:cubicBezTo>
                        <a:pt x="1669" y="1168"/>
                        <a:pt x="1068" y="1268"/>
                        <a:pt x="334" y="1301"/>
                      </a:cubicBezTo>
                      <a:cubicBezTo>
                        <a:pt x="334" y="1101"/>
                        <a:pt x="334" y="934"/>
                        <a:pt x="334" y="767"/>
                      </a:cubicBezTo>
                      <a:cubicBezTo>
                        <a:pt x="334" y="567"/>
                        <a:pt x="301" y="367"/>
                        <a:pt x="334" y="167"/>
                      </a:cubicBezTo>
                      <a:cubicBezTo>
                        <a:pt x="334" y="100"/>
                        <a:pt x="234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5"/>
                <p:cNvSpPr/>
                <p:nvPr/>
              </p:nvSpPr>
              <p:spPr>
                <a:xfrm>
                  <a:off x="2482775" y="2903975"/>
                  <a:ext cx="120125" cy="1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" h="710" extrusionOk="0">
                      <a:moveTo>
                        <a:pt x="4654" y="0"/>
                      </a:moveTo>
                      <a:cubicBezTo>
                        <a:pt x="4638" y="0"/>
                        <a:pt x="4622" y="3"/>
                        <a:pt x="4604" y="9"/>
                      </a:cubicBezTo>
                      <a:lnTo>
                        <a:pt x="3737" y="76"/>
                      </a:lnTo>
                      <a:cubicBezTo>
                        <a:pt x="2536" y="176"/>
                        <a:pt x="1201" y="276"/>
                        <a:pt x="134" y="409"/>
                      </a:cubicBezTo>
                      <a:cubicBezTo>
                        <a:pt x="67" y="409"/>
                        <a:pt x="1" y="476"/>
                        <a:pt x="1" y="576"/>
                      </a:cubicBezTo>
                      <a:cubicBezTo>
                        <a:pt x="1" y="643"/>
                        <a:pt x="67" y="710"/>
                        <a:pt x="167" y="710"/>
                      </a:cubicBezTo>
                      <a:cubicBezTo>
                        <a:pt x="1201" y="609"/>
                        <a:pt x="2569" y="476"/>
                        <a:pt x="3770" y="376"/>
                      </a:cubicBezTo>
                      <a:lnTo>
                        <a:pt x="4637" y="309"/>
                      </a:lnTo>
                      <a:cubicBezTo>
                        <a:pt x="4737" y="309"/>
                        <a:pt x="4804" y="209"/>
                        <a:pt x="4771" y="142"/>
                      </a:cubicBezTo>
                      <a:cubicBezTo>
                        <a:pt x="4771" y="60"/>
                        <a:pt x="4725" y="0"/>
                        <a:pt x="465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5"/>
                <p:cNvSpPr/>
                <p:nvPr/>
              </p:nvSpPr>
              <p:spPr>
                <a:xfrm>
                  <a:off x="2216750" y="2917525"/>
                  <a:ext cx="246050" cy="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42" h="1102" extrusionOk="0">
                      <a:moveTo>
                        <a:pt x="9641" y="1"/>
                      </a:moveTo>
                      <a:cubicBezTo>
                        <a:pt x="9374" y="67"/>
                        <a:pt x="9141" y="101"/>
                        <a:pt x="8907" y="101"/>
                      </a:cubicBezTo>
                      <a:cubicBezTo>
                        <a:pt x="8674" y="134"/>
                        <a:pt x="8440" y="168"/>
                        <a:pt x="8140" y="234"/>
                      </a:cubicBezTo>
                      <a:cubicBezTo>
                        <a:pt x="6772" y="434"/>
                        <a:pt x="5238" y="501"/>
                        <a:pt x="3737" y="568"/>
                      </a:cubicBezTo>
                      <a:cubicBezTo>
                        <a:pt x="2469" y="601"/>
                        <a:pt x="1268" y="668"/>
                        <a:pt x="134" y="801"/>
                      </a:cubicBezTo>
                      <a:cubicBezTo>
                        <a:pt x="67" y="801"/>
                        <a:pt x="1" y="868"/>
                        <a:pt x="1" y="968"/>
                      </a:cubicBezTo>
                      <a:cubicBezTo>
                        <a:pt x="1" y="1035"/>
                        <a:pt x="67" y="1102"/>
                        <a:pt x="167" y="1102"/>
                      </a:cubicBezTo>
                      <a:cubicBezTo>
                        <a:pt x="1268" y="968"/>
                        <a:pt x="2469" y="935"/>
                        <a:pt x="3770" y="868"/>
                      </a:cubicBezTo>
                      <a:cubicBezTo>
                        <a:pt x="5238" y="801"/>
                        <a:pt x="6806" y="735"/>
                        <a:pt x="8173" y="534"/>
                      </a:cubicBezTo>
                      <a:cubicBezTo>
                        <a:pt x="8507" y="501"/>
                        <a:pt x="8740" y="468"/>
                        <a:pt x="8974" y="434"/>
                      </a:cubicBezTo>
                      <a:cubicBezTo>
                        <a:pt x="9174" y="401"/>
                        <a:pt x="9407" y="368"/>
                        <a:pt x="9708" y="334"/>
                      </a:cubicBezTo>
                      <a:cubicBezTo>
                        <a:pt x="9774" y="301"/>
                        <a:pt x="9841" y="234"/>
                        <a:pt x="9841" y="134"/>
                      </a:cubicBezTo>
                      <a:cubicBezTo>
                        <a:pt x="9808" y="67"/>
                        <a:pt x="9741" y="1"/>
                        <a:pt x="96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5"/>
                <p:cNvSpPr/>
                <p:nvPr/>
              </p:nvSpPr>
              <p:spPr>
                <a:xfrm>
                  <a:off x="2104175" y="2941725"/>
                  <a:ext cx="86750" cy="1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601" extrusionOk="0">
                      <a:moveTo>
                        <a:pt x="3269" y="0"/>
                      </a:moveTo>
                      <a:lnTo>
                        <a:pt x="2636" y="67"/>
                      </a:lnTo>
                      <a:cubicBezTo>
                        <a:pt x="1768" y="167"/>
                        <a:pt x="1135" y="234"/>
                        <a:pt x="134" y="267"/>
                      </a:cubicBezTo>
                      <a:cubicBezTo>
                        <a:pt x="67" y="267"/>
                        <a:pt x="0" y="334"/>
                        <a:pt x="0" y="434"/>
                      </a:cubicBezTo>
                      <a:cubicBezTo>
                        <a:pt x="0" y="500"/>
                        <a:pt x="67" y="601"/>
                        <a:pt x="167" y="601"/>
                      </a:cubicBezTo>
                      <a:cubicBezTo>
                        <a:pt x="1168" y="534"/>
                        <a:pt x="1802" y="467"/>
                        <a:pt x="2669" y="367"/>
                      </a:cubicBezTo>
                      <a:lnTo>
                        <a:pt x="3303" y="300"/>
                      </a:lnTo>
                      <a:cubicBezTo>
                        <a:pt x="3403" y="300"/>
                        <a:pt x="3470" y="234"/>
                        <a:pt x="3436" y="134"/>
                      </a:cubicBezTo>
                      <a:cubicBezTo>
                        <a:pt x="3436" y="67"/>
                        <a:pt x="3370" y="0"/>
                        <a:pt x="32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5"/>
                <p:cNvSpPr/>
                <p:nvPr/>
              </p:nvSpPr>
              <p:spPr>
                <a:xfrm>
                  <a:off x="2481950" y="2869175"/>
                  <a:ext cx="135125" cy="1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5" h="668" extrusionOk="0">
                      <a:moveTo>
                        <a:pt x="5204" y="0"/>
                      </a:moveTo>
                      <a:cubicBezTo>
                        <a:pt x="4203" y="133"/>
                        <a:pt x="3002" y="200"/>
                        <a:pt x="1868" y="234"/>
                      </a:cubicBezTo>
                      <a:cubicBezTo>
                        <a:pt x="1268" y="267"/>
                        <a:pt x="667" y="300"/>
                        <a:pt x="167" y="334"/>
                      </a:cubicBezTo>
                      <a:cubicBezTo>
                        <a:pt x="67" y="334"/>
                        <a:pt x="0" y="434"/>
                        <a:pt x="0" y="500"/>
                      </a:cubicBezTo>
                      <a:cubicBezTo>
                        <a:pt x="34" y="600"/>
                        <a:pt x="67" y="667"/>
                        <a:pt x="167" y="667"/>
                      </a:cubicBezTo>
                      <a:cubicBezTo>
                        <a:pt x="701" y="634"/>
                        <a:pt x="1268" y="600"/>
                        <a:pt x="1868" y="567"/>
                      </a:cubicBezTo>
                      <a:cubicBezTo>
                        <a:pt x="3036" y="500"/>
                        <a:pt x="4203" y="434"/>
                        <a:pt x="5237" y="334"/>
                      </a:cubicBezTo>
                      <a:cubicBezTo>
                        <a:pt x="5337" y="300"/>
                        <a:pt x="5404" y="234"/>
                        <a:pt x="5371" y="133"/>
                      </a:cubicBezTo>
                      <a:cubicBezTo>
                        <a:pt x="5371" y="67"/>
                        <a:pt x="5304" y="0"/>
                        <a:pt x="520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5"/>
                <p:cNvSpPr/>
                <p:nvPr/>
              </p:nvSpPr>
              <p:spPr>
                <a:xfrm>
                  <a:off x="2219250" y="2877500"/>
                  <a:ext cx="245200" cy="2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08" h="802" extrusionOk="0">
                      <a:moveTo>
                        <a:pt x="9641" y="1"/>
                      </a:moveTo>
                      <a:cubicBezTo>
                        <a:pt x="8040" y="134"/>
                        <a:pt x="6439" y="201"/>
                        <a:pt x="4904" y="234"/>
                      </a:cubicBezTo>
                      <a:cubicBezTo>
                        <a:pt x="3336" y="301"/>
                        <a:pt x="1735" y="368"/>
                        <a:pt x="134" y="501"/>
                      </a:cubicBezTo>
                      <a:cubicBezTo>
                        <a:pt x="67" y="501"/>
                        <a:pt x="1" y="568"/>
                        <a:pt x="1" y="668"/>
                      </a:cubicBezTo>
                      <a:cubicBezTo>
                        <a:pt x="1" y="734"/>
                        <a:pt x="67" y="801"/>
                        <a:pt x="168" y="801"/>
                      </a:cubicBezTo>
                      <a:cubicBezTo>
                        <a:pt x="1735" y="701"/>
                        <a:pt x="3370" y="634"/>
                        <a:pt x="4904" y="568"/>
                      </a:cubicBezTo>
                      <a:cubicBezTo>
                        <a:pt x="6472" y="501"/>
                        <a:pt x="8073" y="434"/>
                        <a:pt x="9641" y="301"/>
                      </a:cubicBezTo>
                      <a:cubicBezTo>
                        <a:pt x="9741" y="301"/>
                        <a:pt x="9808" y="234"/>
                        <a:pt x="9808" y="134"/>
                      </a:cubicBezTo>
                      <a:cubicBezTo>
                        <a:pt x="9774" y="67"/>
                        <a:pt x="9708" y="1"/>
                        <a:pt x="964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5"/>
                <p:cNvSpPr/>
                <p:nvPr/>
              </p:nvSpPr>
              <p:spPr>
                <a:xfrm>
                  <a:off x="2116675" y="2889175"/>
                  <a:ext cx="80925" cy="1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7" h="468" extrusionOk="0">
                      <a:moveTo>
                        <a:pt x="3070" y="1"/>
                      </a:moveTo>
                      <a:cubicBezTo>
                        <a:pt x="2002" y="34"/>
                        <a:pt x="1068" y="101"/>
                        <a:pt x="134" y="167"/>
                      </a:cubicBezTo>
                      <a:cubicBezTo>
                        <a:pt x="34" y="167"/>
                        <a:pt x="1" y="267"/>
                        <a:pt x="1" y="334"/>
                      </a:cubicBezTo>
                      <a:cubicBezTo>
                        <a:pt x="1" y="434"/>
                        <a:pt x="68" y="468"/>
                        <a:pt x="134" y="468"/>
                      </a:cubicBezTo>
                      <a:lnTo>
                        <a:pt x="168" y="468"/>
                      </a:lnTo>
                      <a:cubicBezTo>
                        <a:pt x="1102" y="401"/>
                        <a:pt x="2002" y="334"/>
                        <a:pt x="3070" y="301"/>
                      </a:cubicBezTo>
                      <a:cubicBezTo>
                        <a:pt x="3136" y="301"/>
                        <a:pt x="3236" y="234"/>
                        <a:pt x="3203" y="167"/>
                      </a:cubicBezTo>
                      <a:cubicBezTo>
                        <a:pt x="3203" y="67"/>
                        <a:pt x="3136" y="1"/>
                        <a:pt x="307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5"/>
                <p:cNvSpPr/>
                <p:nvPr/>
              </p:nvSpPr>
              <p:spPr>
                <a:xfrm>
                  <a:off x="2610375" y="2843000"/>
                  <a:ext cx="400300" cy="42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12" h="1681" extrusionOk="0">
                      <a:moveTo>
                        <a:pt x="15852" y="0"/>
                      </a:moveTo>
                      <a:cubicBezTo>
                        <a:pt x="15828" y="0"/>
                        <a:pt x="15803" y="5"/>
                        <a:pt x="15778" y="13"/>
                      </a:cubicBezTo>
                      <a:cubicBezTo>
                        <a:pt x="14978" y="213"/>
                        <a:pt x="14010" y="280"/>
                        <a:pt x="13176" y="347"/>
                      </a:cubicBezTo>
                      <a:lnTo>
                        <a:pt x="13010" y="347"/>
                      </a:lnTo>
                      <a:cubicBezTo>
                        <a:pt x="10875" y="513"/>
                        <a:pt x="8706" y="680"/>
                        <a:pt x="6572" y="880"/>
                      </a:cubicBezTo>
                      <a:cubicBezTo>
                        <a:pt x="4470" y="1047"/>
                        <a:pt x="2269" y="1214"/>
                        <a:pt x="134" y="1381"/>
                      </a:cubicBezTo>
                      <a:cubicBezTo>
                        <a:pt x="67" y="1381"/>
                        <a:pt x="0" y="1447"/>
                        <a:pt x="0" y="1547"/>
                      </a:cubicBezTo>
                      <a:cubicBezTo>
                        <a:pt x="0" y="1647"/>
                        <a:pt x="67" y="1681"/>
                        <a:pt x="167" y="1681"/>
                      </a:cubicBezTo>
                      <a:cubicBezTo>
                        <a:pt x="2302" y="1547"/>
                        <a:pt x="4470" y="1347"/>
                        <a:pt x="6605" y="1180"/>
                      </a:cubicBezTo>
                      <a:cubicBezTo>
                        <a:pt x="8740" y="1014"/>
                        <a:pt x="10908" y="814"/>
                        <a:pt x="13043" y="680"/>
                      </a:cubicBezTo>
                      <a:lnTo>
                        <a:pt x="13176" y="647"/>
                      </a:lnTo>
                      <a:cubicBezTo>
                        <a:pt x="14044" y="580"/>
                        <a:pt x="15044" y="513"/>
                        <a:pt x="15878" y="313"/>
                      </a:cubicBezTo>
                      <a:cubicBezTo>
                        <a:pt x="15945" y="280"/>
                        <a:pt x="16012" y="180"/>
                        <a:pt x="15978" y="113"/>
                      </a:cubicBezTo>
                      <a:cubicBezTo>
                        <a:pt x="15978" y="38"/>
                        <a:pt x="15922" y="0"/>
                        <a:pt x="158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89;p5"/>
                <p:cNvSpPr/>
                <p:nvPr/>
              </p:nvSpPr>
              <p:spPr>
                <a:xfrm>
                  <a:off x="1766425" y="2971725"/>
                  <a:ext cx="155975" cy="3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9" h="1336" extrusionOk="0">
                      <a:moveTo>
                        <a:pt x="6038" y="1"/>
                      </a:moveTo>
                      <a:lnTo>
                        <a:pt x="134" y="1035"/>
                      </a:lnTo>
                      <a:cubicBezTo>
                        <a:pt x="68" y="1068"/>
                        <a:pt x="1" y="1135"/>
                        <a:pt x="1" y="1235"/>
                      </a:cubicBezTo>
                      <a:cubicBezTo>
                        <a:pt x="34" y="1302"/>
                        <a:pt x="101" y="1335"/>
                        <a:pt x="168" y="1335"/>
                      </a:cubicBezTo>
                      <a:lnTo>
                        <a:pt x="201" y="1335"/>
                      </a:lnTo>
                      <a:lnTo>
                        <a:pt x="6105" y="301"/>
                      </a:lnTo>
                      <a:cubicBezTo>
                        <a:pt x="6205" y="301"/>
                        <a:pt x="6239" y="201"/>
                        <a:pt x="6239" y="134"/>
                      </a:cubicBezTo>
                      <a:cubicBezTo>
                        <a:pt x="6205" y="34"/>
                        <a:pt x="6139" y="1"/>
                        <a:pt x="60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5"/>
                <p:cNvSpPr/>
                <p:nvPr/>
              </p:nvSpPr>
              <p:spPr>
                <a:xfrm>
                  <a:off x="1592150" y="3004050"/>
                  <a:ext cx="157625" cy="3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5" h="1577" extrusionOk="0">
                      <a:moveTo>
                        <a:pt x="6144" y="0"/>
                      </a:moveTo>
                      <a:cubicBezTo>
                        <a:pt x="6130" y="0"/>
                        <a:pt x="6117" y="3"/>
                        <a:pt x="6105" y="9"/>
                      </a:cubicBezTo>
                      <a:cubicBezTo>
                        <a:pt x="5104" y="176"/>
                        <a:pt x="4103" y="409"/>
                        <a:pt x="3102" y="643"/>
                      </a:cubicBezTo>
                      <a:cubicBezTo>
                        <a:pt x="2135" y="843"/>
                        <a:pt x="1134" y="1076"/>
                        <a:pt x="134" y="1276"/>
                      </a:cubicBezTo>
                      <a:cubicBezTo>
                        <a:pt x="67" y="1276"/>
                        <a:pt x="0" y="1377"/>
                        <a:pt x="0" y="1443"/>
                      </a:cubicBezTo>
                      <a:cubicBezTo>
                        <a:pt x="34" y="1510"/>
                        <a:pt x="100" y="1577"/>
                        <a:pt x="167" y="1577"/>
                      </a:cubicBezTo>
                      <a:lnTo>
                        <a:pt x="200" y="1577"/>
                      </a:lnTo>
                      <a:cubicBezTo>
                        <a:pt x="1201" y="1377"/>
                        <a:pt x="2202" y="1143"/>
                        <a:pt x="3169" y="943"/>
                      </a:cubicBezTo>
                      <a:cubicBezTo>
                        <a:pt x="4170" y="709"/>
                        <a:pt x="5171" y="509"/>
                        <a:pt x="6171" y="309"/>
                      </a:cubicBezTo>
                      <a:cubicBezTo>
                        <a:pt x="6238" y="276"/>
                        <a:pt x="6305" y="209"/>
                        <a:pt x="6271" y="109"/>
                      </a:cubicBezTo>
                      <a:cubicBezTo>
                        <a:pt x="6271" y="54"/>
                        <a:pt x="6205" y="0"/>
                        <a:pt x="61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" name="Google Shape;191;p5"/>
                <p:cNvSpPr/>
                <p:nvPr/>
              </p:nvSpPr>
              <p:spPr>
                <a:xfrm>
                  <a:off x="1768925" y="3009275"/>
                  <a:ext cx="157650" cy="5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6" h="2269" extrusionOk="0">
                      <a:moveTo>
                        <a:pt x="6139" y="0"/>
                      </a:moveTo>
                      <a:cubicBezTo>
                        <a:pt x="6005" y="0"/>
                        <a:pt x="5872" y="33"/>
                        <a:pt x="5738" y="133"/>
                      </a:cubicBezTo>
                      <a:cubicBezTo>
                        <a:pt x="5705" y="133"/>
                        <a:pt x="5672" y="200"/>
                        <a:pt x="5672" y="267"/>
                      </a:cubicBezTo>
                      <a:lnTo>
                        <a:pt x="5672" y="867"/>
                      </a:lnTo>
                      <a:cubicBezTo>
                        <a:pt x="3770" y="1134"/>
                        <a:pt x="1802" y="1501"/>
                        <a:pt x="134" y="1968"/>
                      </a:cubicBezTo>
                      <a:cubicBezTo>
                        <a:pt x="34" y="1968"/>
                        <a:pt x="1" y="2068"/>
                        <a:pt x="1" y="2135"/>
                      </a:cubicBezTo>
                      <a:cubicBezTo>
                        <a:pt x="34" y="2202"/>
                        <a:pt x="101" y="2268"/>
                        <a:pt x="168" y="2268"/>
                      </a:cubicBezTo>
                      <a:lnTo>
                        <a:pt x="201" y="2268"/>
                      </a:lnTo>
                      <a:cubicBezTo>
                        <a:pt x="1902" y="1801"/>
                        <a:pt x="3904" y="1434"/>
                        <a:pt x="5838" y="1168"/>
                      </a:cubicBezTo>
                      <a:cubicBezTo>
                        <a:pt x="5938" y="1168"/>
                        <a:pt x="5972" y="1101"/>
                        <a:pt x="5972" y="1001"/>
                      </a:cubicBezTo>
                      <a:lnTo>
                        <a:pt x="5972" y="334"/>
                      </a:lnTo>
                      <a:lnTo>
                        <a:pt x="6139" y="334"/>
                      </a:lnTo>
                      <a:cubicBezTo>
                        <a:pt x="6239" y="334"/>
                        <a:pt x="6305" y="234"/>
                        <a:pt x="6305" y="167"/>
                      </a:cubicBezTo>
                      <a:cubicBezTo>
                        <a:pt x="6305" y="67"/>
                        <a:pt x="6239" y="0"/>
                        <a:pt x="613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" name="Google Shape;192;p5"/>
                <p:cNvSpPr/>
                <p:nvPr/>
              </p:nvSpPr>
              <p:spPr>
                <a:xfrm>
                  <a:off x="1590475" y="3028225"/>
                  <a:ext cx="150125" cy="6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5" h="2512" extrusionOk="0">
                      <a:moveTo>
                        <a:pt x="184" y="1"/>
                      </a:moveTo>
                      <a:cubicBezTo>
                        <a:pt x="168" y="1"/>
                        <a:pt x="152" y="3"/>
                        <a:pt x="134" y="9"/>
                      </a:cubicBezTo>
                      <a:cubicBezTo>
                        <a:pt x="67" y="9"/>
                        <a:pt x="0" y="109"/>
                        <a:pt x="0" y="176"/>
                      </a:cubicBezTo>
                      <a:cubicBezTo>
                        <a:pt x="34" y="343"/>
                        <a:pt x="101" y="576"/>
                        <a:pt x="167" y="776"/>
                      </a:cubicBezTo>
                      <a:cubicBezTo>
                        <a:pt x="234" y="1010"/>
                        <a:pt x="267" y="1210"/>
                        <a:pt x="301" y="1377"/>
                      </a:cubicBezTo>
                      <a:cubicBezTo>
                        <a:pt x="328" y="1431"/>
                        <a:pt x="377" y="1486"/>
                        <a:pt x="431" y="1486"/>
                      </a:cubicBezTo>
                      <a:cubicBezTo>
                        <a:pt x="443" y="1486"/>
                        <a:pt x="455" y="1483"/>
                        <a:pt x="467" y="1477"/>
                      </a:cubicBezTo>
                      <a:cubicBezTo>
                        <a:pt x="634" y="1477"/>
                        <a:pt x="801" y="1410"/>
                        <a:pt x="968" y="1310"/>
                      </a:cubicBezTo>
                      <a:cubicBezTo>
                        <a:pt x="1068" y="1644"/>
                        <a:pt x="1101" y="1977"/>
                        <a:pt x="1101" y="2344"/>
                      </a:cubicBezTo>
                      <a:cubicBezTo>
                        <a:pt x="1101" y="2378"/>
                        <a:pt x="1135" y="2411"/>
                        <a:pt x="1168" y="2444"/>
                      </a:cubicBezTo>
                      <a:cubicBezTo>
                        <a:pt x="1201" y="2478"/>
                        <a:pt x="1235" y="2478"/>
                        <a:pt x="1268" y="2478"/>
                      </a:cubicBezTo>
                      <a:cubicBezTo>
                        <a:pt x="1268" y="2478"/>
                        <a:pt x="1268" y="2478"/>
                        <a:pt x="1268" y="2511"/>
                      </a:cubicBezTo>
                      <a:cubicBezTo>
                        <a:pt x="2836" y="2278"/>
                        <a:pt x="4304" y="2044"/>
                        <a:pt x="5871" y="1710"/>
                      </a:cubicBezTo>
                      <a:cubicBezTo>
                        <a:pt x="5938" y="1677"/>
                        <a:pt x="6005" y="1610"/>
                        <a:pt x="5971" y="1510"/>
                      </a:cubicBezTo>
                      <a:cubicBezTo>
                        <a:pt x="5971" y="1456"/>
                        <a:pt x="5905" y="1401"/>
                        <a:pt x="5844" y="1401"/>
                      </a:cubicBezTo>
                      <a:cubicBezTo>
                        <a:pt x="5830" y="1401"/>
                        <a:pt x="5817" y="1404"/>
                        <a:pt x="5805" y="1410"/>
                      </a:cubicBezTo>
                      <a:cubicBezTo>
                        <a:pt x="4304" y="1744"/>
                        <a:pt x="2903" y="1944"/>
                        <a:pt x="1401" y="2144"/>
                      </a:cubicBezTo>
                      <a:cubicBezTo>
                        <a:pt x="1401" y="1777"/>
                        <a:pt x="1335" y="1377"/>
                        <a:pt x="1168" y="1010"/>
                      </a:cubicBezTo>
                      <a:cubicBezTo>
                        <a:pt x="1168" y="977"/>
                        <a:pt x="1101" y="943"/>
                        <a:pt x="1068" y="910"/>
                      </a:cubicBezTo>
                      <a:cubicBezTo>
                        <a:pt x="1001" y="910"/>
                        <a:pt x="968" y="910"/>
                        <a:pt x="934" y="943"/>
                      </a:cubicBezTo>
                      <a:cubicBezTo>
                        <a:pt x="834" y="1043"/>
                        <a:pt x="701" y="1110"/>
                        <a:pt x="568" y="1143"/>
                      </a:cubicBezTo>
                      <a:cubicBezTo>
                        <a:pt x="534" y="1010"/>
                        <a:pt x="501" y="877"/>
                        <a:pt x="467" y="710"/>
                      </a:cubicBezTo>
                      <a:cubicBezTo>
                        <a:pt x="401" y="510"/>
                        <a:pt x="334" y="276"/>
                        <a:pt x="334" y="143"/>
                      </a:cubicBezTo>
                      <a:cubicBezTo>
                        <a:pt x="307" y="60"/>
                        <a:pt x="257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" name="Google Shape;193;p5"/>
                <p:cNvSpPr/>
                <p:nvPr/>
              </p:nvSpPr>
              <p:spPr>
                <a:xfrm>
                  <a:off x="1766425" y="2979025"/>
                  <a:ext cx="156800" cy="3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2" h="1411" extrusionOk="0">
                      <a:moveTo>
                        <a:pt x="6124" y="0"/>
                      </a:moveTo>
                      <a:cubicBezTo>
                        <a:pt x="6107" y="0"/>
                        <a:pt x="6090" y="3"/>
                        <a:pt x="6072" y="9"/>
                      </a:cubicBezTo>
                      <a:cubicBezTo>
                        <a:pt x="4704" y="276"/>
                        <a:pt x="3236" y="543"/>
                        <a:pt x="1802" y="810"/>
                      </a:cubicBezTo>
                      <a:cubicBezTo>
                        <a:pt x="1235" y="876"/>
                        <a:pt x="668" y="977"/>
                        <a:pt x="134" y="1077"/>
                      </a:cubicBezTo>
                      <a:cubicBezTo>
                        <a:pt x="68" y="1110"/>
                        <a:pt x="1" y="1177"/>
                        <a:pt x="1" y="1277"/>
                      </a:cubicBezTo>
                      <a:cubicBezTo>
                        <a:pt x="34" y="1343"/>
                        <a:pt x="101" y="1410"/>
                        <a:pt x="168" y="1410"/>
                      </a:cubicBezTo>
                      <a:cubicBezTo>
                        <a:pt x="735" y="1310"/>
                        <a:pt x="1268" y="1210"/>
                        <a:pt x="1835" y="1110"/>
                      </a:cubicBezTo>
                      <a:cubicBezTo>
                        <a:pt x="3270" y="843"/>
                        <a:pt x="4771" y="576"/>
                        <a:pt x="6139" y="309"/>
                      </a:cubicBezTo>
                      <a:cubicBezTo>
                        <a:pt x="6239" y="276"/>
                        <a:pt x="6272" y="209"/>
                        <a:pt x="6272" y="109"/>
                      </a:cubicBezTo>
                      <a:cubicBezTo>
                        <a:pt x="6245" y="55"/>
                        <a:pt x="6195" y="0"/>
                        <a:pt x="612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194;p5"/>
                <p:cNvSpPr/>
                <p:nvPr/>
              </p:nvSpPr>
              <p:spPr>
                <a:xfrm>
                  <a:off x="1594650" y="3012275"/>
                  <a:ext cx="154300" cy="4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2" h="1615" extrusionOk="0">
                      <a:moveTo>
                        <a:pt x="6007" y="1"/>
                      </a:moveTo>
                      <a:cubicBezTo>
                        <a:pt x="5986" y="1"/>
                        <a:pt x="5963" y="5"/>
                        <a:pt x="5938" y="13"/>
                      </a:cubicBezTo>
                      <a:lnTo>
                        <a:pt x="5504" y="114"/>
                      </a:lnTo>
                      <a:cubicBezTo>
                        <a:pt x="3703" y="547"/>
                        <a:pt x="1968" y="981"/>
                        <a:pt x="167" y="1281"/>
                      </a:cubicBezTo>
                      <a:cubicBezTo>
                        <a:pt x="67" y="1314"/>
                        <a:pt x="0" y="1381"/>
                        <a:pt x="34" y="1481"/>
                      </a:cubicBezTo>
                      <a:cubicBezTo>
                        <a:pt x="34" y="1548"/>
                        <a:pt x="100" y="1615"/>
                        <a:pt x="167" y="1615"/>
                      </a:cubicBezTo>
                      <a:cubicBezTo>
                        <a:pt x="200" y="1615"/>
                        <a:pt x="200" y="1615"/>
                        <a:pt x="200" y="1581"/>
                      </a:cubicBezTo>
                      <a:cubicBezTo>
                        <a:pt x="2035" y="1281"/>
                        <a:pt x="3836" y="847"/>
                        <a:pt x="5571" y="414"/>
                      </a:cubicBezTo>
                      <a:lnTo>
                        <a:pt x="6038" y="280"/>
                      </a:lnTo>
                      <a:cubicBezTo>
                        <a:pt x="6105" y="280"/>
                        <a:pt x="6171" y="180"/>
                        <a:pt x="6138" y="114"/>
                      </a:cubicBezTo>
                      <a:cubicBezTo>
                        <a:pt x="6113" y="38"/>
                        <a:pt x="6069" y="1"/>
                        <a:pt x="600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" name="Google Shape;195;p5"/>
                <p:cNvSpPr/>
                <p:nvPr/>
              </p:nvSpPr>
              <p:spPr>
                <a:xfrm>
                  <a:off x="1599650" y="2906550"/>
                  <a:ext cx="114275" cy="1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1" h="774" extrusionOk="0">
                      <a:moveTo>
                        <a:pt x="4086" y="0"/>
                      </a:moveTo>
                      <a:cubicBezTo>
                        <a:pt x="3010" y="0"/>
                        <a:pt x="631" y="119"/>
                        <a:pt x="100" y="473"/>
                      </a:cubicBezTo>
                      <a:cubicBezTo>
                        <a:pt x="34" y="506"/>
                        <a:pt x="0" y="607"/>
                        <a:pt x="34" y="673"/>
                      </a:cubicBezTo>
                      <a:cubicBezTo>
                        <a:pt x="67" y="740"/>
                        <a:pt x="134" y="773"/>
                        <a:pt x="167" y="773"/>
                      </a:cubicBezTo>
                      <a:cubicBezTo>
                        <a:pt x="201" y="773"/>
                        <a:pt x="234" y="740"/>
                        <a:pt x="267" y="740"/>
                      </a:cubicBezTo>
                      <a:cubicBezTo>
                        <a:pt x="694" y="484"/>
                        <a:pt x="2793" y="325"/>
                        <a:pt x="3920" y="325"/>
                      </a:cubicBezTo>
                      <a:cubicBezTo>
                        <a:pt x="4115" y="325"/>
                        <a:pt x="4280" y="330"/>
                        <a:pt x="4404" y="340"/>
                      </a:cubicBezTo>
                      <a:cubicBezTo>
                        <a:pt x="4504" y="340"/>
                        <a:pt x="4570" y="273"/>
                        <a:pt x="4570" y="173"/>
                      </a:cubicBezTo>
                      <a:cubicBezTo>
                        <a:pt x="4570" y="106"/>
                        <a:pt x="4504" y="39"/>
                        <a:pt x="4437" y="6"/>
                      </a:cubicBezTo>
                      <a:cubicBezTo>
                        <a:pt x="4347" y="2"/>
                        <a:pt x="4228" y="0"/>
                        <a:pt x="40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196;p5"/>
                <p:cNvSpPr/>
                <p:nvPr/>
              </p:nvSpPr>
              <p:spPr>
                <a:xfrm>
                  <a:off x="1598825" y="2920875"/>
                  <a:ext cx="80075" cy="3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3" h="1368" extrusionOk="0">
                      <a:moveTo>
                        <a:pt x="3002" y="0"/>
                      </a:moveTo>
                      <a:cubicBezTo>
                        <a:pt x="2035" y="200"/>
                        <a:pt x="967" y="601"/>
                        <a:pt x="100" y="1068"/>
                      </a:cubicBezTo>
                      <a:cubicBezTo>
                        <a:pt x="33" y="1101"/>
                        <a:pt x="0" y="1201"/>
                        <a:pt x="33" y="1268"/>
                      </a:cubicBezTo>
                      <a:cubicBezTo>
                        <a:pt x="67" y="1334"/>
                        <a:pt x="133" y="1368"/>
                        <a:pt x="167" y="1368"/>
                      </a:cubicBezTo>
                      <a:cubicBezTo>
                        <a:pt x="200" y="1368"/>
                        <a:pt x="234" y="1334"/>
                        <a:pt x="234" y="1334"/>
                      </a:cubicBezTo>
                      <a:cubicBezTo>
                        <a:pt x="1067" y="867"/>
                        <a:pt x="2135" y="501"/>
                        <a:pt x="3069" y="300"/>
                      </a:cubicBezTo>
                      <a:cubicBezTo>
                        <a:pt x="3136" y="300"/>
                        <a:pt x="3202" y="200"/>
                        <a:pt x="3169" y="134"/>
                      </a:cubicBezTo>
                      <a:cubicBezTo>
                        <a:pt x="3169" y="34"/>
                        <a:pt x="3102" y="0"/>
                        <a:pt x="30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97;p5"/>
                <p:cNvSpPr/>
                <p:nvPr/>
              </p:nvSpPr>
              <p:spPr>
                <a:xfrm>
                  <a:off x="2115850" y="2820800"/>
                  <a:ext cx="733875" cy="2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5" h="835" extrusionOk="0">
                      <a:moveTo>
                        <a:pt x="134" y="0"/>
                      </a:moveTo>
                      <a:cubicBezTo>
                        <a:pt x="67" y="0"/>
                        <a:pt x="0" y="67"/>
                        <a:pt x="0" y="167"/>
                      </a:cubicBezTo>
                      <a:cubicBezTo>
                        <a:pt x="0" y="234"/>
                        <a:pt x="67" y="301"/>
                        <a:pt x="134" y="301"/>
                      </a:cubicBezTo>
                      <a:cubicBezTo>
                        <a:pt x="2602" y="367"/>
                        <a:pt x="5137" y="434"/>
                        <a:pt x="7673" y="501"/>
                      </a:cubicBezTo>
                      <a:cubicBezTo>
                        <a:pt x="10241" y="567"/>
                        <a:pt x="12776" y="634"/>
                        <a:pt x="15245" y="667"/>
                      </a:cubicBezTo>
                      <a:cubicBezTo>
                        <a:pt x="18447" y="768"/>
                        <a:pt x="21749" y="834"/>
                        <a:pt x="25018" y="834"/>
                      </a:cubicBezTo>
                      <a:cubicBezTo>
                        <a:pt x="26419" y="834"/>
                        <a:pt x="27820" y="801"/>
                        <a:pt x="29221" y="768"/>
                      </a:cubicBezTo>
                      <a:cubicBezTo>
                        <a:pt x="29288" y="768"/>
                        <a:pt x="29355" y="701"/>
                        <a:pt x="29355" y="634"/>
                      </a:cubicBezTo>
                      <a:cubicBezTo>
                        <a:pt x="29355" y="534"/>
                        <a:pt x="29288" y="467"/>
                        <a:pt x="29221" y="467"/>
                      </a:cubicBezTo>
                      <a:cubicBezTo>
                        <a:pt x="27854" y="497"/>
                        <a:pt x="26480" y="509"/>
                        <a:pt x="25107" y="509"/>
                      </a:cubicBezTo>
                      <a:cubicBezTo>
                        <a:pt x="21791" y="509"/>
                        <a:pt x="18476" y="438"/>
                        <a:pt x="15245" y="367"/>
                      </a:cubicBezTo>
                      <a:cubicBezTo>
                        <a:pt x="12776" y="301"/>
                        <a:pt x="10241" y="234"/>
                        <a:pt x="7706" y="200"/>
                      </a:cubicBezTo>
                      <a:cubicBezTo>
                        <a:pt x="5137" y="134"/>
                        <a:pt x="2602" y="67"/>
                        <a:pt x="1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98" name="Google Shape;198;p5"/>
              <p:cNvGrpSpPr/>
              <p:nvPr/>
            </p:nvGrpSpPr>
            <p:grpSpPr>
              <a:xfrm>
                <a:off x="7146807" y="-578949"/>
                <a:ext cx="3366091" cy="1184986"/>
                <a:chOff x="1178525" y="1033075"/>
                <a:chExt cx="2455925" cy="864575"/>
              </a:xfrm>
            </p:grpSpPr>
            <p:sp>
              <p:nvSpPr>
                <p:cNvPr id="199" name="Google Shape;199;p5"/>
                <p:cNvSpPr/>
                <p:nvPr/>
              </p:nvSpPr>
              <p:spPr>
                <a:xfrm>
                  <a:off x="2013275" y="1339525"/>
                  <a:ext cx="348600" cy="23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4" h="9249" extrusionOk="0">
                      <a:moveTo>
                        <a:pt x="3970" y="309"/>
                      </a:moveTo>
                      <a:cubicBezTo>
                        <a:pt x="4137" y="309"/>
                        <a:pt x="4337" y="342"/>
                        <a:pt x="4504" y="342"/>
                      </a:cubicBezTo>
                      <a:cubicBezTo>
                        <a:pt x="7739" y="809"/>
                        <a:pt x="12610" y="2944"/>
                        <a:pt x="13177" y="4512"/>
                      </a:cubicBezTo>
                      <a:cubicBezTo>
                        <a:pt x="13610" y="5813"/>
                        <a:pt x="13377" y="7648"/>
                        <a:pt x="11809" y="8782"/>
                      </a:cubicBezTo>
                      <a:cubicBezTo>
                        <a:pt x="11642" y="8898"/>
                        <a:pt x="11275" y="8956"/>
                        <a:pt x="10770" y="8956"/>
                      </a:cubicBezTo>
                      <a:cubicBezTo>
                        <a:pt x="8955" y="8956"/>
                        <a:pt x="5363" y="8209"/>
                        <a:pt x="2936" y="6747"/>
                      </a:cubicBezTo>
                      <a:cubicBezTo>
                        <a:pt x="1568" y="5913"/>
                        <a:pt x="367" y="5213"/>
                        <a:pt x="1468" y="2644"/>
                      </a:cubicBezTo>
                      <a:cubicBezTo>
                        <a:pt x="2269" y="709"/>
                        <a:pt x="3136" y="309"/>
                        <a:pt x="3970" y="309"/>
                      </a:cubicBezTo>
                      <a:close/>
                      <a:moveTo>
                        <a:pt x="3956" y="0"/>
                      </a:moveTo>
                      <a:cubicBezTo>
                        <a:pt x="3038" y="0"/>
                        <a:pt x="2046" y="397"/>
                        <a:pt x="1168" y="2511"/>
                      </a:cubicBezTo>
                      <a:cubicBezTo>
                        <a:pt x="1" y="5346"/>
                        <a:pt x="1402" y="6180"/>
                        <a:pt x="2803" y="7047"/>
                      </a:cubicBezTo>
                      <a:cubicBezTo>
                        <a:pt x="5138" y="8448"/>
                        <a:pt x="8740" y="9249"/>
                        <a:pt x="10708" y="9249"/>
                      </a:cubicBezTo>
                      <a:cubicBezTo>
                        <a:pt x="11309" y="9249"/>
                        <a:pt x="11776" y="9182"/>
                        <a:pt x="11976" y="9015"/>
                      </a:cubicBezTo>
                      <a:cubicBezTo>
                        <a:pt x="13677" y="7814"/>
                        <a:pt x="13944" y="5813"/>
                        <a:pt x="13477" y="4412"/>
                      </a:cubicBezTo>
                      <a:cubicBezTo>
                        <a:pt x="12843" y="2577"/>
                        <a:pt x="7606" y="476"/>
                        <a:pt x="4537" y="42"/>
                      </a:cubicBezTo>
                      <a:cubicBezTo>
                        <a:pt x="4348" y="19"/>
                        <a:pt x="4154" y="0"/>
                        <a:pt x="39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" name="Google Shape;200;p5"/>
                <p:cNvSpPr/>
                <p:nvPr/>
              </p:nvSpPr>
              <p:spPr>
                <a:xfrm>
                  <a:off x="2316825" y="1472825"/>
                  <a:ext cx="112600" cy="99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3984" extrusionOk="0">
                      <a:moveTo>
                        <a:pt x="1376" y="1"/>
                      </a:moveTo>
                      <a:cubicBezTo>
                        <a:pt x="1319" y="1"/>
                        <a:pt x="1259" y="32"/>
                        <a:pt x="1235" y="81"/>
                      </a:cubicBezTo>
                      <a:cubicBezTo>
                        <a:pt x="1201" y="181"/>
                        <a:pt x="1235" y="281"/>
                        <a:pt x="1301" y="314"/>
                      </a:cubicBezTo>
                      <a:cubicBezTo>
                        <a:pt x="2069" y="715"/>
                        <a:pt x="3970" y="1915"/>
                        <a:pt x="4137" y="2316"/>
                      </a:cubicBezTo>
                      <a:cubicBezTo>
                        <a:pt x="4304" y="2816"/>
                        <a:pt x="3636" y="3550"/>
                        <a:pt x="3470" y="3650"/>
                      </a:cubicBezTo>
                      <a:cubicBezTo>
                        <a:pt x="3136" y="3617"/>
                        <a:pt x="968" y="3216"/>
                        <a:pt x="201" y="3083"/>
                      </a:cubicBezTo>
                      <a:cubicBezTo>
                        <a:pt x="182" y="3077"/>
                        <a:pt x="165" y="3074"/>
                        <a:pt x="149" y="3074"/>
                      </a:cubicBezTo>
                      <a:cubicBezTo>
                        <a:pt x="77" y="3074"/>
                        <a:pt x="28" y="3128"/>
                        <a:pt x="1" y="3183"/>
                      </a:cubicBezTo>
                      <a:cubicBezTo>
                        <a:pt x="1" y="3283"/>
                        <a:pt x="67" y="3350"/>
                        <a:pt x="134" y="3383"/>
                      </a:cubicBezTo>
                      <a:cubicBezTo>
                        <a:pt x="2969" y="3917"/>
                        <a:pt x="3403" y="3984"/>
                        <a:pt x="3503" y="3984"/>
                      </a:cubicBezTo>
                      <a:lnTo>
                        <a:pt x="3536" y="3984"/>
                      </a:lnTo>
                      <a:cubicBezTo>
                        <a:pt x="3703" y="3917"/>
                        <a:pt x="4070" y="3550"/>
                        <a:pt x="4270" y="3150"/>
                      </a:cubicBezTo>
                      <a:cubicBezTo>
                        <a:pt x="4470" y="2783"/>
                        <a:pt x="4504" y="2482"/>
                        <a:pt x="4437" y="2216"/>
                      </a:cubicBezTo>
                      <a:cubicBezTo>
                        <a:pt x="4204" y="1582"/>
                        <a:pt x="1768" y="214"/>
                        <a:pt x="1435" y="14"/>
                      </a:cubicBezTo>
                      <a:cubicBezTo>
                        <a:pt x="1417" y="5"/>
                        <a:pt x="1397" y="1"/>
                        <a:pt x="137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" name="Google Shape;201;p5"/>
                <p:cNvSpPr/>
                <p:nvPr/>
              </p:nvSpPr>
              <p:spPr>
                <a:xfrm>
                  <a:off x="2074150" y="1342150"/>
                  <a:ext cx="85100" cy="169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4" h="6776" extrusionOk="0">
                      <a:moveTo>
                        <a:pt x="2456" y="1"/>
                      </a:moveTo>
                      <a:cubicBezTo>
                        <a:pt x="2425" y="1"/>
                        <a:pt x="2394" y="12"/>
                        <a:pt x="2369" y="37"/>
                      </a:cubicBezTo>
                      <a:cubicBezTo>
                        <a:pt x="2302" y="71"/>
                        <a:pt x="2269" y="171"/>
                        <a:pt x="2336" y="237"/>
                      </a:cubicBezTo>
                      <a:cubicBezTo>
                        <a:pt x="3370" y="2005"/>
                        <a:pt x="2703" y="3773"/>
                        <a:pt x="2369" y="4474"/>
                      </a:cubicBezTo>
                      <a:cubicBezTo>
                        <a:pt x="1802" y="5575"/>
                        <a:pt x="901" y="6375"/>
                        <a:pt x="134" y="6475"/>
                      </a:cubicBezTo>
                      <a:cubicBezTo>
                        <a:pt x="34" y="6475"/>
                        <a:pt x="1" y="6542"/>
                        <a:pt x="1" y="6642"/>
                      </a:cubicBezTo>
                      <a:cubicBezTo>
                        <a:pt x="1" y="6709"/>
                        <a:pt x="67" y="6775"/>
                        <a:pt x="134" y="6775"/>
                      </a:cubicBezTo>
                      <a:lnTo>
                        <a:pt x="167" y="6775"/>
                      </a:lnTo>
                      <a:cubicBezTo>
                        <a:pt x="1035" y="6675"/>
                        <a:pt x="2035" y="5808"/>
                        <a:pt x="2636" y="4607"/>
                      </a:cubicBezTo>
                      <a:cubicBezTo>
                        <a:pt x="3403" y="3073"/>
                        <a:pt x="3370" y="1405"/>
                        <a:pt x="2602" y="71"/>
                      </a:cubicBezTo>
                      <a:cubicBezTo>
                        <a:pt x="2561" y="29"/>
                        <a:pt x="2507" y="1"/>
                        <a:pt x="24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" name="Google Shape;202;p5"/>
                <p:cNvSpPr/>
                <p:nvPr/>
              </p:nvSpPr>
              <p:spPr>
                <a:xfrm>
                  <a:off x="2045800" y="1340025"/>
                  <a:ext cx="100100" cy="1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4" h="6227" extrusionOk="0">
                      <a:moveTo>
                        <a:pt x="2476" y="0"/>
                      </a:moveTo>
                      <a:cubicBezTo>
                        <a:pt x="2431" y="0"/>
                        <a:pt x="2388" y="17"/>
                        <a:pt x="2369" y="56"/>
                      </a:cubicBezTo>
                      <a:cubicBezTo>
                        <a:pt x="2302" y="89"/>
                        <a:pt x="2302" y="189"/>
                        <a:pt x="2369" y="256"/>
                      </a:cubicBezTo>
                      <a:cubicBezTo>
                        <a:pt x="3670" y="1457"/>
                        <a:pt x="3003" y="3925"/>
                        <a:pt x="1969" y="5159"/>
                      </a:cubicBezTo>
                      <a:cubicBezTo>
                        <a:pt x="1742" y="5411"/>
                        <a:pt x="1268" y="5910"/>
                        <a:pt x="763" y="5910"/>
                      </a:cubicBezTo>
                      <a:cubicBezTo>
                        <a:pt x="599" y="5910"/>
                        <a:pt x="431" y="5857"/>
                        <a:pt x="267" y="5726"/>
                      </a:cubicBezTo>
                      <a:cubicBezTo>
                        <a:pt x="240" y="5713"/>
                        <a:pt x="206" y="5704"/>
                        <a:pt x="172" y="5704"/>
                      </a:cubicBezTo>
                      <a:cubicBezTo>
                        <a:pt x="123" y="5704"/>
                        <a:pt x="73" y="5721"/>
                        <a:pt x="34" y="5760"/>
                      </a:cubicBezTo>
                      <a:cubicBezTo>
                        <a:pt x="0" y="5826"/>
                        <a:pt x="0" y="5926"/>
                        <a:pt x="67" y="5993"/>
                      </a:cubicBezTo>
                      <a:cubicBezTo>
                        <a:pt x="267" y="6127"/>
                        <a:pt x="501" y="6227"/>
                        <a:pt x="768" y="6227"/>
                      </a:cubicBezTo>
                      <a:cubicBezTo>
                        <a:pt x="1235" y="6227"/>
                        <a:pt x="1735" y="5926"/>
                        <a:pt x="2202" y="5359"/>
                      </a:cubicBezTo>
                      <a:cubicBezTo>
                        <a:pt x="3336" y="4025"/>
                        <a:pt x="4003" y="1357"/>
                        <a:pt x="2569" y="22"/>
                      </a:cubicBezTo>
                      <a:cubicBezTo>
                        <a:pt x="2541" y="8"/>
                        <a:pt x="2508" y="0"/>
                        <a:pt x="24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" name="Google Shape;203;p5"/>
                <p:cNvSpPr/>
                <p:nvPr/>
              </p:nvSpPr>
              <p:spPr>
                <a:xfrm>
                  <a:off x="2058300" y="1358925"/>
                  <a:ext cx="65925" cy="13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7" h="5271" extrusionOk="0">
                      <a:moveTo>
                        <a:pt x="2503" y="0"/>
                      </a:moveTo>
                      <a:cubicBezTo>
                        <a:pt x="1936" y="0"/>
                        <a:pt x="1268" y="634"/>
                        <a:pt x="801" y="1635"/>
                      </a:cubicBezTo>
                      <a:cubicBezTo>
                        <a:pt x="301" y="2669"/>
                        <a:pt x="1" y="4236"/>
                        <a:pt x="735" y="5204"/>
                      </a:cubicBezTo>
                      <a:cubicBezTo>
                        <a:pt x="768" y="5271"/>
                        <a:pt x="835" y="5271"/>
                        <a:pt x="868" y="5271"/>
                      </a:cubicBezTo>
                      <a:lnTo>
                        <a:pt x="935" y="5271"/>
                      </a:lnTo>
                      <a:cubicBezTo>
                        <a:pt x="1002" y="5204"/>
                        <a:pt x="1035" y="5104"/>
                        <a:pt x="968" y="5037"/>
                      </a:cubicBezTo>
                      <a:cubicBezTo>
                        <a:pt x="301" y="4136"/>
                        <a:pt x="601" y="2735"/>
                        <a:pt x="1068" y="1768"/>
                      </a:cubicBezTo>
                      <a:cubicBezTo>
                        <a:pt x="1502" y="934"/>
                        <a:pt x="2069" y="334"/>
                        <a:pt x="2503" y="300"/>
                      </a:cubicBezTo>
                      <a:cubicBezTo>
                        <a:pt x="2569" y="300"/>
                        <a:pt x="2636" y="234"/>
                        <a:pt x="2636" y="167"/>
                      </a:cubicBezTo>
                      <a:cubicBezTo>
                        <a:pt x="2636" y="67"/>
                        <a:pt x="2569" y="0"/>
                        <a:pt x="250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4" name="Google Shape;204;p5"/>
                <p:cNvSpPr/>
                <p:nvPr/>
              </p:nvSpPr>
              <p:spPr>
                <a:xfrm>
                  <a:off x="2131700" y="1391450"/>
                  <a:ext cx="65900" cy="13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5304" extrusionOk="0">
                      <a:moveTo>
                        <a:pt x="2369" y="0"/>
                      </a:moveTo>
                      <a:cubicBezTo>
                        <a:pt x="2269" y="0"/>
                        <a:pt x="2202" y="67"/>
                        <a:pt x="2202" y="167"/>
                      </a:cubicBezTo>
                      <a:cubicBezTo>
                        <a:pt x="2302" y="2001"/>
                        <a:pt x="1501" y="3836"/>
                        <a:pt x="67" y="5004"/>
                      </a:cubicBezTo>
                      <a:cubicBezTo>
                        <a:pt x="0" y="5070"/>
                        <a:pt x="0" y="5170"/>
                        <a:pt x="67" y="5237"/>
                      </a:cubicBezTo>
                      <a:cubicBezTo>
                        <a:pt x="67" y="5270"/>
                        <a:pt x="134" y="5304"/>
                        <a:pt x="167" y="5304"/>
                      </a:cubicBezTo>
                      <a:cubicBezTo>
                        <a:pt x="200" y="5304"/>
                        <a:pt x="234" y="5270"/>
                        <a:pt x="267" y="5237"/>
                      </a:cubicBezTo>
                      <a:cubicBezTo>
                        <a:pt x="1768" y="4036"/>
                        <a:pt x="2635" y="2068"/>
                        <a:pt x="2535" y="167"/>
                      </a:cubicBezTo>
                      <a:cubicBezTo>
                        <a:pt x="2535" y="67"/>
                        <a:pt x="2469" y="0"/>
                        <a:pt x="23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5" name="Google Shape;205;p5"/>
                <p:cNvSpPr/>
                <p:nvPr/>
              </p:nvSpPr>
              <p:spPr>
                <a:xfrm>
                  <a:off x="2223425" y="1416250"/>
                  <a:ext cx="60900" cy="12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5113" extrusionOk="0">
                      <a:moveTo>
                        <a:pt x="2152" y="0"/>
                      </a:moveTo>
                      <a:cubicBezTo>
                        <a:pt x="2136" y="0"/>
                        <a:pt x="2120" y="3"/>
                        <a:pt x="2102" y="9"/>
                      </a:cubicBezTo>
                      <a:cubicBezTo>
                        <a:pt x="2035" y="9"/>
                        <a:pt x="1969" y="75"/>
                        <a:pt x="1969" y="176"/>
                      </a:cubicBezTo>
                      <a:cubicBezTo>
                        <a:pt x="2102" y="1877"/>
                        <a:pt x="1368" y="3678"/>
                        <a:pt x="67" y="4812"/>
                      </a:cubicBezTo>
                      <a:cubicBezTo>
                        <a:pt x="1" y="4879"/>
                        <a:pt x="1" y="4979"/>
                        <a:pt x="67" y="5046"/>
                      </a:cubicBezTo>
                      <a:cubicBezTo>
                        <a:pt x="101" y="5079"/>
                        <a:pt x="134" y="5112"/>
                        <a:pt x="167" y="5112"/>
                      </a:cubicBezTo>
                      <a:cubicBezTo>
                        <a:pt x="201" y="5112"/>
                        <a:pt x="267" y="5079"/>
                        <a:pt x="267" y="5046"/>
                      </a:cubicBezTo>
                      <a:cubicBezTo>
                        <a:pt x="1668" y="3845"/>
                        <a:pt x="2436" y="1977"/>
                        <a:pt x="2269" y="142"/>
                      </a:cubicBezTo>
                      <a:cubicBezTo>
                        <a:pt x="2269" y="60"/>
                        <a:pt x="2224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6" name="Google Shape;206;p5"/>
                <p:cNvSpPr/>
                <p:nvPr/>
              </p:nvSpPr>
              <p:spPr>
                <a:xfrm>
                  <a:off x="2279300" y="1452325"/>
                  <a:ext cx="45050" cy="9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2" h="3903" extrusionOk="0">
                      <a:moveTo>
                        <a:pt x="1635" y="0"/>
                      </a:moveTo>
                      <a:cubicBezTo>
                        <a:pt x="1535" y="0"/>
                        <a:pt x="1468" y="67"/>
                        <a:pt x="1468" y="167"/>
                      </a:cubicBezTo>
                      <a:cubicBezTo>
                        <a:pt x="1468" y="1434"/>
                        <a:pt x="968" y="2702"/>
                        <a:pt x="67" y="3636"/>
                      </a:cubicBezTo>
                      <a:cubicBezTo>
                        <a:pt x="0" y="3703"/>
                        <a:pt x="0" y="3803"/>
                        <a:pt x="67" y="3870"/>
                      </a:cubicBezTo>
                      <a:cubicBezTo>
                        <a:pt x="101" y="3903"/>
                        <a:pt x="134" y="3903"/>
                        <a:pt x="167" y="3903"/>
                      </a:cubicBezTo>
                      <a:cubicBezTo>
                        <a:pt x="234" y="3903"/>
                        <a:pt x="267" y="3870"/>
                        <a:pt x="301" y="3836"/>
                      </a:cubicBezTo>
                      <a:cubicBezTo>
                        <a:pt x="1235" y="2869"/>
                        <a:pt x="1768" y="1535"/>
                        <a:pt x="1802" y="167"/>
                      </a:cubicBezTo>
                      <a:cubicBezTo>
                        <a:pt x="1802" y="67"/>
                        <a:pt x="1735" y="0"/>
                        <a:pt x="16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" name="Google Shape;207;p5"/>
                <p:cNvSpPr/>
                <p:nvPr/>
              </p:nvSpPr>
              <p:spPr>
                <a:xfrm>
                  <a:off x="1506250" y="1476300"/>
                  <a:ext cx="300225" cy="20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9" h="8015" extrusionOk="0">
                      <a:moveTo>
                        <a:pt x="3436" y="342"/>
                      </a:moveTo>
                      <a:cubicBezTo>
                        <a:pt x="3570" y="342"/>
                        <a:pt x="3736" y="342"/>
                        <a:pt x="3870" y="375"/>
                      </a:cubicBezTo>
                      <a:cubicBezTo>
                        <a:pt x="6672" y="742"/>
                        <a:pt x="10841" y="2577"/>
                        <a:pt x="11308" y="3911"/>
                      </a:cubicBezTo>
                      <a:cubicBezTo>
                        <a:pt x="11675" y="5045"/>
                        <a:pt x="11475" y="6580"/>
                        <a:pt x="10141" y="7547"/>
                      </a:cubicBezTo>
                      <a:cubicBezTo>
                        <a:pt x="9994" y="7650"/>
                        <a:pt x="9672" y="7701"/>
                        <a:pt x="9232" y="7701"/>
                      </a:cubicBezTo>
                      <a:cubicBezTo>
                        <a:pt x="7672" y="7701"/>
                        <a:pt x="4624" y="7061"/>
                        <a:pt x="2569" y="5813"/>
                      </a:cubicBezTo>
                      <a:cubicBezTo>
                        <a:pt x="1401" y="5112"/>
                        <a:pt x="401" y="4512"/>
                        <a:pt x="1301" y="2310"/>
                      </a:cubicBezTo>
                      <a:cubicBezTo>
                        <a:pt x="2002" y="642"/>
                        <a:pt x="2702" y="342"/>
                        <a:pt x="3436" y="342"/>
                      </a:cubicBezTo>
                      <a:close/>
                      <a:moveTo>
                        <a:pt x="3424" y="1"/>
                      </a:moveTo>
                      <a:cubicBezTo>
                        <a:pt x="2625" y="1"/>
                        <a:pt x="1768" y="369"/>
                        <a:pt x="1001" y="2177"/>
                      </a:cubicBezTo>
                      <a:cubicBezTo>
                        <a:pt x="0" y="4612"/>
                        <a:pt x="1201" y="5346"/>
                        <a:pt x="2402" y="6079"/>
                      </a:cubicBezTo>
                      <a:cubicBezTo>
                        <a:pt x="4337" y="7247"/>
                        <a:pt x="7472" y="8014"/>
                        <a:pt x="9207" y="8014"/>
                      </a:cubicBezTo>
                      <a:cubicBezTo>
                        <a:pt x="9741" y="8014"/>
                        <a:pt x="10141" y="7947"/>
                        <a:pt x="10308" y="7781"/>
                      </a:cubicBezTo>
                      <a:cubicBezTo>
                        <a:pt x="11775" y="6747"/>
                        <a:pt x="12009" y="5045"/>
                        <a:pt x="11609" y="3811"/>
                      </a:cubicBezTo>
                      <a:cubicBezTo>
                        <a:pt x="11075" y="2243"/>
                        <a:pt x="6572" y="409"/>
                        <a:pt x="3937" y="42"/>
                      </a:cubicBezTo>
                      <a:cubicBezTo>
                        <a:pt x="3770" y="18"/>
                        <a:pt x="3598" y="1"/>
                        <a:pt x="34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208;p5"/>
                <p:cNvSpPr/>
                <p:nvPr/>
              </p:nvSpPr>
              <p:spPr>
                <a:xfrm>
                  <a:off x="1766425" y="1591250"/>
                  <a:ext cx="98425" cy="8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7" h="3450" extrusionOk="0">
                      <a:moveTo>
                        <a:pt x="1209" y="1"/>
                      </a:moveTo>
                      <a:cubicBezTo>
                        <a:pt x="1153" y="1"/>
                        <a:pt x="1093" y="32"/>
                        <a:pt x="1068" y="80"/>
                      </a:cubicBezTo>
                      <a:cubicBezTo>
                        <a:pt x="1035" y="147"/>
                        <a:pt x="1068" y="247"/>
                        <a:pt x="1135" y="281"/>
                      </a:cubicBezTo>
                      <a:cubicBezTo>
                        <a:pt x="1802" y="648"/>
                        <a:pt x="3437" y="1648"/>
                        <a:pt x="3570" y="2015"/>
                      </a:cubicBezTo>
                      <a:cubicBezTo>
                        <a:pt x="3703" y="2415"/>
                        <a:pt x="3170" y="3016"/>
                        <a:pt x="3003" y="3116"/>
                      </a:cubicBezTo>
                      <a:cubicBezTo>
                        <a:pt x="2669" y="3083"/>
                        <a:pt x="401" y="2649"/>
                        <a:pt x="201" y="2616"/>
                      </a:cubicBezTo>
                      <a:cubicBezTo>
                        <a:pt x="134" y="2616"/>
                        <a:pt x="34" y="2649"/>
                        <a:pt x="34" y="2749"/>
                      </a:cubicBezTo>
                      <a:cubicBezTo>
                        <a:pt x="1" y="2816"/>
                        <a:pt x="68" y="2916"/>
                        <a:pt x="168" y="2916"/>
                      </a:cubicBezTo>
                      <a:cubicBezTo>
                        <a:pt x="168" y="2949"/>
                        <a:pt x="2803" y="3450"/>
                        <a:pt x="3070" y="3450"/>
                      </a:cubicBezTo>
                      <a:cubicBezTo>
                        <a:pt x="3236" y="3416"/>
                        <a:pt x="3570" y="3049"/>
                        <a:pt x="3737" y="2716"/>
                      </a:cubicBezTo>
                      <a:cubicBezTo>
                        <a:pt x="3870" y="2415"/>
                        <a:pt x="3937" y="2149"/>
                        <a:pt x="3837" y="1915"/>
                      </a:cubicBezTo>
                      <a:cubicBezTo>
                        <a:pt x="3637" y="1348"/>
                        <a:pt x="1569" y="181"/>
                        <a:pt x="1268" y="14"/>
                      </a:cubicBezTo>
                      <a:cubicBezTo>
                        <a:pt x="1250" y="5"/>
                        <a:pt x="1230" y="1"/>
                        <a:pt x="12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" name="Google Shape;209;p5"/>
                <p:cNvSpPr/>
                <p:nvPr/>
              </p:nvSpPr>
              <p:spPr>
                <a:xfrm>
                  <a:off x="1557950" y="1478675"/>
                  <a:ext cx="75075" cy="14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3" h="5852" extrusionOk="0">
                      <a:moveTo>
                        <a:pt x="2128" y="0"/>
                      </a:moveTo>
                      <a:cubicBezTo>
                        <a:pt x="2107" y="0"/>
                        <a:pt x="2087" y="5"/>
                        <a:pt x="2069" y="14"/>
                      </a:cubicBezTo>
                      <a:cubicBezTo>
                        <a:pt x="2002" y="80"/>
                        <a:pt x="1969" y="147"/>
                        <a:pt x="2035" y="247"/>
                      </a:cubicBezTo>
                      <a:cubicBezTo>
                        <a:pt x="2936" y="1748"/>
                        <a:pt x="2336" y="3249"/>
                        <a:pt x="2069" y="3850"/>
                      </a:cubicBezTo>
                      <a:cubicBezTo>
                        <a:pt x="1568" y="4784"/>
                        <a:pt x="834" y="5484"/>
                        <a:pt x="167" y="5551"/>
                      </a:cubicBezTo>
                      <a:cubicBezTo>
                        <a:pt x="67" y="5551"/>
                        <a:pt x="1" y="5651"/>
                        <a:pt x="34" y="5718"/>
                      </a:cubicBezTo>
                      <a:cubicBezTo>
                        <a:pt x="34" y="5818"/>
                        <a:pt x="101" y="5851"/>
                        <a:pt x="167" y="5851"/>
                      </a:cubicBezTo>
                      <a:lnTo>
                        <a:pt x="201" y="5851"/>
                      </a:lnTo>
                      <a:cubicBezTo>
                        <a:pt x="968" y="5784"/>
                        <a:pt x="1802" y="5017"/>
                        <a:pt x="2336" y="3983"/>
                      </a:cubicBezTo>
                      <a:cubicBezTo>
                        <a:pt x="3003" y="2649"/>
                        <a:pt x="2969" y="1248"/>
                        <a:pt x="2302" y="80"/>
                      </a:cubicBezTo>
                      <a:cubicBezTo>
                        <a:pt x="2253" y="31"/>
                        <a:pt x="2187" y="0"/>
                        <a:pt x="212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" name="Google Shape;210;p5"/>
                <p:cNvSpPr/>
                <p:nvPr/>
              </p:nvSpPr>
              <p:spPr>
                <a:xfrm>
                  <a:off x="1533775" y="1476925"/>
                  <a:ext cx="87575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5388" extrusionOk="0">
                      <a:moveTo>
                        <a:pt x="2152" y="0"/>
                      </a:moveTo>
                      <a:cubicBezTo>
                        <a:pt x="2110" y="0"/>
                        <a:pt x="2068" y="17"/>
                        <a:pt x="2035" y="50"/>
                      </a:cubicBezTo>
                      <a:cubicBezTo>
                        <a:pt x="2002" y="117"/>
                        <a:pt x="2002" y="217"/>
                        <a:pt x="2068" y="250"/>
                      </a:cubicBezTo>
                      <a:cubicBezTo>
                        <a:pt x="3169" y="1284"/>
                        <a:pt x="2602" y="3386"/>
                        <a:pt x="1701" y="4420"/>
                      </a:cubicBezTo>
                      <a:cubicBezTo>
                        <a:pt x="1524" y="4648"/>
                        <a:pt x="1117" y="5067"/>
                        <a:pt x="683" y="5067"/>
                      </a:cubicBezTo>
                      <a:cubicBezTo>
                        <a:pt x="545" y="5067"/>
                        <a:pt x="404" y="5025"/>
                        <a:pt x="267" y="4920"/>
                      </a:cubicBezTo>
                      <a:cubicBezTo>
                        <a:pt x="242" y="4895"/>
                        <a:pt x="211" y="4884"/>
                        <a:pt x="182" y="4884"/>
                      </a:cubicBezTo>
                      <a:cubicBezTo>
                        <a:pt x="134" y="4884"/>
                        <a:pt x="87" y="4912"/>
                        <a:pt x="67" y="4954"/>
                      </a:cubicBezTo>
                      <a:cubicBezTo>
                        <a:pt x="0" y="5020"/>
                        <a:pt x="34" y="5120"/>
                        <a:pt x="100" y="5187"/>
                      </a:cubicBezTo>
                      <a:cubicBezTo>
                        <a:pt x="267" y="5321"/>
                        <a:pt x="467" y="5387"/>
                        <a:pt x="701" y="5387"/>
                      </a:cubicBezTo>
                      <a:cubicBezTo>
                        <a:pt x="1101" y="5387"/>
                        <a:pt x="1535" y="5120"/>
                        <a:pt x="1935" y="4620"/>
                      </a:cubicBezTo>
                      <a:cubicBezTo>
                        <a:pt x="2902" y="3486"/>
                        <a:pt x="3503" y="1184"/>
                        <a:pt x="2268" y="50"/>
                      </a:cubicBezTo>
                      <a:cubicBezTo>
                        <a:pt x="2235" y="17"/>
                        <a:pt x="2193" y="0"/>
                        <a:pt x="21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" name="Google Shape;211;p5"/>
                <p:cNvSpPr/>
                <p:nvPr/>
              </p:nvSpPr>
              <p:spPr>
                <a:xfrm>
                  <a:off x="1544600" y="1493175"/>
                  <a:ext cx="58400" cy="1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6" h="4571" extrusionOk="0">
                      <a:moveTo>
                        <a:pt x="2202" y="1"/>
                      </a:moveTo>
                      <a:cubicBezTo>
                        <a:pt x="1602" y="1"/>
                        <a:pt x="1035" y="734"/>
                        <a:pt x="701" y="1402"/>
                      </a:cubicBezTo>
                      <a:cubicBezTo>
                        <a:pt x="301" y="2302"/>
                        <a:pt x="1" y="3670"/>
                        <a:pt x="668" y="4504"/>
                      </a:cubicBezTo>
                      <a:cubicBezTo>
                        <a:pt x="701" y="4571"/>
                        <a:pt x="735" y="4571"/>
                        <a:pt x="801" y="4571"/>
                      </a:cubicBezTo>
                      <a:cubicBezTo>
                        <a:pt x="835" y="4571"/>
                        <a:pt x="835" y="4571"/>
                        <a:pt x="868" y="4537"/>
                      </a:cubicBezTo>
                      <a:cubicBezTo>
                        <a:pt x="935" y="4504"/>
                        <a:pt x="968" y="4404"/>
                        <a:pt x="901" y="4337"/>
                      </a:cubicBezTo>
                      <a:cubicBezTo>
                        <a:pt x="334" y="3570"/>
                        <a:pt x="601" y="2369"/>
                        <a:pt x="1002" y="1535"/>
                      </a:cubicBezTo>
                      <a:cubicBezTo>
                        <a:pt x="1335" y="835"/>
                        <a:pt x="1835" y="301"/>
                        <a:pt x="2202" y="301"/>
                      </a:cubicBezTo>
                      <a:cubicBezTo>
                        <a:pt x="2269" y="301"/>
                        <a:pt x="2336" y="234"/>
                        <a:pt x="2336" y="134"/>
                      </a:cubicBezTo>
                      <a:cubicBezTo>
                        <a:pt x="2336" y="67"/>
                        <a:pt x="2269" y="1"/>
                        <a:pt x="22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5"/>
                <p:cNvSpPr/>
                <p:nvPr/>
              </p:nvSpPr>
              <p:spPr>
                <a:xfrm>
                  <a:off x="1607975" y="1521525"/>
                  <a:ext cx="57575" cy="114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4571" extrusionOk="0">
                      <a:moveTo>
                        <a:pt x="2069" y="1"/>
                      </a:moveTo>
                      <a:cubicBezTo>
                        <a:pt x="1969" y="1"/>
                        <a:pt x="1902" y="67"/>
                        <a:pt x="1902" y="168"/>
                      </a:cubicBezTo>
                      <a:cubicBezTo>
                        <a:pt x="1969" y="1702"/>
                        <a:pt x="1269" y="3303"/>
                        <a:pt x="68" y="4270"/>
                      </a:cubicBezTo>
                      <a:cubicBezTo>
                        <a:pt x="1" y="4337"/>
                        <a:pt x="1" y="4437"/>
                        <a:pt x="68" y="4504"/>
                      </a:cubicBezTo>
                      <a:cubicBezTo>
                        <a:pt x="68" y="4537"/>
                        <a:pt x="134" y="4571"/>
                        <a:pt x="168" y="4571"/>
                      </a:cubicBezTo>
                      <a:cubicBezTo>
                        <a:pt x="201" y="4571"/>
                        <a:pt x="234" y="4537"/>
                        <a:pt x="268" y="4537"/>
                      </a:cubicBezTo>
                      <a:cubicBezTo>
                        <a:pt x="1569" y="3470"/>
                        <a:pt x="2303" y="1802"/>
                        <a:pt x="2203" y="134"/>
                      </a:cubicBezTo>
                      <a:cubicBezTo>
                        <a:pt x="2203" y="67"/>
                        <a:pt x="2136" y="1"/>
                        <a:pt x="20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" name="Google Shape;213;p5"/>
                <p:cNvSpPr/>
                <p:nvPr/>
              </p:nvSpPr>
              <p:spPr>
                <a:xfrm>
                  <a:off x="1686375" y="1542375"/>
                  <a:ext cx="53400" cy="11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" h="4438" extrusionOk="0">
                      <a:moveTo>
                        <a:pt x="1835" y="1"/>
                      </a:moveTo>
                      <a:cubicBezTo>
                        <a:pt x="1768" y="1"/>
                        <a:pt x="1702" y="67"/>
                        <a:pt x="1702" y="167"/>
                      </a:cubicBezTo>
                      <a:cubicBezTo>
                        <a:pt x="1802" y="1635"/>
                        <a:pt x="1201" y="3170"/>
                        <a:pt x="101" y="4137"/>
                      </a:cubicBezTo>
                      <a:cubicBezTo>
                        <a:pt x="34" y="4204"/>
                        <a:pt x="1" y="4304"/>
                        <a:pt x="67" y="4370"/>
                      </a:cubicBezTo>
                      <a:cubicBezTo>
                        <a:pt x="101" y="4404"/>
                        <a:pt x="134" y="4437"/>
                        <a:pt x="201" y="4437"/>
                      </a:cubicBezTo>
                      <a:cubicBezTo>
                        <a:pt x="234" y="4437"/>
                        <a:pt x="267" y="4404"/>
                        <a:pt x="301" y="4370"/>
                      </a:cubicBezTo>
                      <a:cubicBezTo>
                        <a:pt x="1468" y="3336"/>
                        <a:pt x="2135" y="1702"/>
                        <a:pt x="2002" y="134"/>
                      </a:cubicBezTo>
                      <a:cubicBezTo>
                        <a:pt x="2002" y="67"/>
                        <a:pt x="1935" y="1"/>
                        <a:pt x="18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5"/>
                <p:cNvSpPr/>
                <p:nvPr/>
              </p:nvSpPr>
              <p:spPr>
                <a:xfrm>
                  <a:off x="1734750" y="1573225"/>
                  <a:ext cx="39225" cy="8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3404" extrusionOk="0">
                      <a:moveTo>
                        <a:pt x="1435" y="1"/>
                      </a:moveTo>
                      <a:cubicBezTo>
                        <a:pt x="1335" y="1"/>
                        <a:pt x="1268" y="68"/>
                        <a:pt x="1268" y="168"/>
                      </a:cubicBezTo>
                      <a:cubicBezTo>
                        <a:pt x="1268" y="1268"/>
                        <a:pt x="801" y="2336"/>
                        <a:pt x="67" y="3136"/>
                      </a:cubicBezTo>
                      <a:cubicBezTo>
                        <a:pt x="0" y="3203"/>
                        <a:pt x="0" y="3303"/>
                        <a:pt x="67" y="3370"/>
                      </a:cubicBezTo>
                      <a:cubicBezTo>
                        <a:pt x="100" y="3370"/>
                        <a:pt x="134" y="3403"/>
                        <a:pt x="167" y="3403"/>
                      </a:cubicBezTo>
                      <a:cubicBezTo>
                        <a:pt x="200" y="3403"/>
                        <a:pt x="267" y="3370"/>
                        <a:pt x="300" y="3337"/>
                      </a:cubicBezTo>
                      <a:cubicBezTo>
                        <a:pt x="1101" y="2503"/>
                        <a:pt x="1568" y="1335"/>
                        <a:pt x="1568" y="168"/>
                      </a:cubicBezTo>
                      <a:cubicBezTo>
                        <a:pt x="1568" y="68"/>
                        <a:pt x="1501" y="1"/>
                        <a:pt x="14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5"/>
                <p:cNvSpPr/>
                <p:nvPr/>
              </p:nvSpPr>
              <p:spPr>
                <a:xfrm>
                  <a:off x="1343625" y="1295100"/>
                  <a:ext cx="197675" cy="10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7" h="4355" extrusionOk="0">
                      <a:moveTo>
                        <a:pt x="2074" y="305"/>
                      </a:moveTo>
                      <a:cubicBezTo>
                        <a:pt x="2226" y="305"/>
                        <a:pt x="2368" y="322"/>
                        <a:pt x="2503" y="352"/>
                      </a:cubicBezTo>
                      <a:cubicBezTo>
                        <a:pt x="2736" y="418"/>
                        <a:pt x="2936" y="518"/>
                        <a:pt x="3170" y="618"/>
                      </a:cubicBezTo>
                      <a:lnTo>
                        <a:pt x="7573" y="2787"/>
                      </a:lnTo>
                      <a:cubicBezTo>
                        <a:pt x="7573" y="2787"/>
                        <a:pt x="7573" y="2820"/>
                        <a:pt x="7573" y="2853"/>
                      </a:cubicBezTo>
                      <a:lnTo>
                        <a:pt x="7373" y="3787"/>
                      </a:lnTo>
                      <a:lnTo>
                        <a:pt x="5738" y="3187"/>
                      </a:lnTo>
                      <a:cubicBezTo>
                        <a:pt x="5705" y="3187"/>
                        <a:pt x="5671" y="3187"/>
                        <a:pt x="5605" y="3220"/>
                      </a:cubicBezTo>
                      <a:cubicBezTo>
                        <a:pt x="5571" y="3254"/>
                        <a:pt x="5538" y="3287"/>
                        <a:pt x="5538" y="3320"/>
                      </a:cubicBezTo>
                      <a:cubicBezTo>
                        <a:pt x="5505" y="3554"/>
                        <a:pt x="5471" y="3787"/>
                        <a:pt x="5405" y="3987"/>
                      </a:cubicBezTo>
                      <a:cubicBezTo>
                        <a:pt x="3803" y="3454"/>
                        <a:pt x="2236" y="2787"/>
                        <a:pt x="735" y="2019"/>
                      </a:cubicBezTo>
                      <a:cubicBezTo>
                        <a:pt x="601" y="1953"/>
                        <a:pt x="501" y="1853"/>
                        <a:pt x="434" y="1753"/>
                      </a:cubicBezTo>
                      <a:cubicBezTo>
                        <a:pt x="334" y="1486"/>
                        <a:pt x="434" y="1152"/>
                        <a:pt x="501" y="785"/>
                      </a:cubicBezTo>
                      <a:cubicBezTo>
                        <a:pt x="534" y="718"/>
                        <a:pt x="534" y="652"/>
                        <a:pt x="568" y="585"/>
                      </a:cubicBezTo>
                      <a:cubicBezTo>
                        <a:pt x="635" y="552"/>
                        <a:pt x="868" y="485"/>
                        <a:pt x="1335" y="418"/>
                      </a:cubicBezTo>
                      <a:lnTo>
                        <a:pt x="1468" y="385"/>
                      </a:lnTo>
                      <a:cubicBezTo>
                        <a:pt x="1689" y="330"/>
                        <a:pt x="1889" y="305"/>
                        <a:pt x="2074" y="305"/>
                      </a:cubicBezTo>
                      <a:close/>
                      <a:moveTo>
                        <a:pt x="2098" y="0"/>
                      </a:moveTo>
                      <a:cubicBezTo>
                        <a:pt x="1835" y="0"/>
                        <a:pt x="1592" y="42"/>
                        <a:pt x="1402" y="85"/>
                      </a:cubicBezTo>
                      <a:lnTo>
                        <a:pt x="1302" y="85"/>
                      </a:lnTo>
                      <a:cubicBezTo>
                        <a:pt x="301" y="285"/>
                        <a:pt x="301" y="318"/>
                        <a:pt x="268" y="452"/>
                      </a:cubicBezTo>
                      <a:cubicBezTo>
                        <a:pt x="268" y="518"/>
                        <a:pt x="234" y="618"/>
                        <a:pt x="201" y="718"/>
                      </a:cubicBezTo>
                      <a:cubicBezTo>
                        <a:pt x="101" y="1119"/>
                        <a:pt x="1" y="1519"/>
                        <a:pt x="168" y="1886"/>
                      </a:cubicBezTo>
                      <a:cubicBezTo>
                        <a:pt x="234" y="2053"/>
                        <a:pt x="401" y="2186"/>
                        <a:pt x="601" y="2286"/>
                      </a:cubicBezTo>
                      <a:cubicBezTo>
                        <a:pt x="2169" y="3087"/>
                        <a:pt x="3803" y="3754"/>
                        <a:pt x="5438" y="4354"/>
                      </a:cubicBezTo>
                      <a:lnTo>
                        <a:pt x="5471" y="4354"/>
                      </a:lnTo>
                      <a:cubicBezTo>
                        <a:pt x="5538" y="4354"/>
                        <a:pt x="5605" y="4321"/>
                        <a:pt x="5638" y="4254"/>
                      </a:cubicBezTo>
                      <a:cubicBezTo>
                        <a:pt x="5705" y="4021"/>
                        <a:pt x="5772" y="3787"/>
                        <a:pt x="5838" y="3554"/>
                      </a:cubicBezTo>
                      <a:lnTo>
                        <a:pt x="7406" y="4121"/>
                      </a:lnTo>
                      <a:cubicBezTo>
                        <a:pt x="7428" y="4132"/>
                        <a:pt x="7447" y="4136"/>
                        <a:pt x="7463" y="4136"/>
                      </a:cubicBezTo>
                      <a:cubicBezTo>
                        <a:pt x="7495" y="4136"/>
                        <a:pt x="7517" y="4121"/>
                        <a:pt x="7539" y="4121"/>
                      </a:cubicBezTo>
                      <a:cubicBezTo>
                        <a:pt x="7573" y="4088"/>
                        <a:pt x="7606" y="4054"/>
                        <a:pt x="7640" y="4021"/>
                      </a:cubicBezTo>
                      <a:lnTo>
                        <a:pt x="7873" y="2887"/>
                      </a:lnTo>
                      <a:cubicBezTo>
                        <a:pt x="7873" y="2853"/>
                        <a:pt x="7906" y="2720"/>
                        <a:pt x="7840" y="2620"/>
                      </a:cubicBezTo>
                      <a:cubicBezTo>
                        <a:pt x="7806" y="2553"/>
                        <a:pt x="7740" y="2520"/>
                        <a:pt x="7706" y="2486"/>
                      </a:cubicBezTo>
                      <a:lnTo>
                        <a:pt x="3303" y="352"/>
                      </a:lnTo>
                      <a:cubicBezTo>
                        <a:pt x="3070" y="218"/>
                        <a:pt x="2836" y="118"/>
                        <a:pt x="2569" y="51"/>
                      </a:cubicBezTo>
                      <a:cubicBezTo>
                        <a:pt x="2410" y="15"/>
                        <a:pt x="2250" y="0"/>
                        <a:pt x="20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" name="Google Shape;216;p5"/>
                <p:cNvSpPr/>
                <p:nvPr/>
              </p:nvSpPr>
              <p:spPr>
                <a:xfrm>
                  <a:off x="1383650" y="1295225"/>
                  <a:ext cx="106775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516" extrusionOk="0">
                      <a:moveTo>
                        <a:pt x="713" y="0"/>
                      </a:moveTo>
                      <a:cubicBezTo>
                        <a:pt x="655" y="0"/>
                        <a:pt x="593" y="38"/>
                        <a:pt x="568" y="113"/>
                      </a:cubicBezTo>
                      <a:cubicBezTo>
                        <a:pt x="501" y="280"/>
                        <a:pt x="401" y="480"/>
                        <a:pt x="301" y="647"/>
                      </a:cubicBezTo>
                      <a:cubicBezTo>
                        <a:pt x="234" y="847"/>
                        <a:pt x="134" y="1014"/>
                        <a:pt x="34" y="1214"/>
                      </a:cubicBezTo>
                      <a:cubicBezTo>
                        <a:pt x="34" y="1247"/>
                        <a:pt x="1" y="1347"/>
                        <a:pt x="34" y="1414"/>
                      </a:cubicBezTo>
                      <a:cubicBezTo>
                        <a:pt x="68" y="1481"/>
                        <a:pt x="134" y="1514"/>
                        <a:pt x="168" y="1547"/>
                      </a:cubicBezTo>
                      <a:lnTo>
                        <a:pt x="334" y="1647"/>
                      </a:lnTo>
                      <a:cubicBezTo>
                        <a:pt x="1102" y="2114"/>
                        <a:pt x="1902" y="2581"/>
                        <a:pt x="2770" y="2915"/>
                      </a:cubicBezTo>
                      <a:cubicBezTo>
                        <a:pt x="3136" y="3048"/>
                        <a:pt x="3470" y="3215"/>
                        <a:pt x="3837" y="3382"/>
                      </a:cubicBezTo>
                      <a:lnTo>
                        <a:pt x="4037" y="3482"/>
                      </a:lnTo>
                      <a:cubicBezTo>
                        <a:pt x="4037" y="3482"/>
                        <a:pt x="4070" y="3515"/>
                        <a:pt x="4104" y="3515"/>
                      </a:cubicBezTo>
                      <a:cubicBezTo>
                        <a:pt x="4171" y="3515"/>
                        <a:pt x="4204" y="3482"/>
                        <a:pt x="4237" y="3415"/>
                      </a:cubicBezTo>
                      <a:cubicBezTo>
                        <a:pt x="4271" y="3349"/>
                        <a:pt x="4237" y="3249"/>
                        <a:pt x="4171" y="3215"/>
                      </a:cubicBezTo>
                      <a:lnTo>
                        <a:pt x="3970" y="3115"/>
                      </a:lnTo>
                      <a:cubicBezTo>
                        <a:pt x="3603" y="2915"/>
                        <a:pt x="3270" y="2748"/>
                        <a:pt x="2870" y="2615"/>
                      </a:cubicBezTo>
                      <a:cubicBezTo>
                        <a:pt x="2036" y="2281"/>
                        <a:pt x="1268" y="1848"/>
                        <a:pt x="468" y="1381"/>
                      </a:cubicBezTo>
                      <a:lnTo>
                        <a:pt x="334" y="1281"/>
                      </a:lnTo>
                      <a:cubicBezTo>
                        <a:pt x="401" y="1114"/>
                        <a:pt x="501" y="947"/>
                        <a:pt x="601" y="780"/>
                      </a:cubicBezTo>
                      <a:cubicBezTo>
                        <a:pt x="668" y="613"/>
                        <a:pt x="768" y="413"/>
                        <a:pt x="868" y="213"/>
                      </a:cubicBezTo>
                      <a:cubicBezTo>
                        <a:pt x="902" y="146"/>
                        <a:pt x="835" y="46"/>
                        <a:pt x="768" y="13"/>
                      </a:cubicBezTo>
                      <a:cubicBezTo>
                        <a:pt x="751" y="5"/>
                        <a:pt x="733" y="0"/>
                        <a:pt x="71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" name="Google Shape;217;p5"/>
                <p:cNvSpPr/>
                <p:nvPr/>
              </p:nvSpPr>
              <p:spPr>
                <a:xfrm>
                  <a:off x="1350300" y="1302825"/>
                  <a:ext cx="44225" cy="2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" h="1010" extrusionOk="0">
                      <a:moveTo>
                        <a:pt x="161" y="0"/>
                      </a:moveTo>
                      <a:cubicBezTo>
                        <a:pt x="100" y="0"/>
                        <a:pt x="28" y="55"/>
                        <a:pt x="1" y="109"/>
                      </a:cubicBezTo>
                      <a:cubicBezTo>
                        <a:pt x="1" y="176"/>
                        <a:pt x="34" y="276"/>
                        <a:pt x="101" y="309"/>
                      </a:cubicBezTo>
                      <a:cubicBezTo>
                        <a:pt x="468" y="443"/>
                        <a:pt x="1201" y="810"/>
                        <a:pt x="1502" y="977"/>
                      </a:cubicBezTo>
                      <a:cubicBezTo>
                        <a:pt x="1535" y="1010"/>
                        <a:pt x="1568" y="1010"/>
                        <a:pt x="1568" y="1010"/>
                      </a:cubicBezTo>
                      <a:cubicBezTo>
                        <a:pt x="1635" y="1010"/>
                        <a:pt x="1668" y="977"/>
                        <a:pt x="1702" y="910"/>
                      </a:cubicBezTo>
                      <a:cubicBezTo>
                        <a:pt x="1769" y="843"/>
                        <a:pt x="1735" y="743"/>
                        <a:pt x="1668" y="710"/>
                      </a:cubicBezTo>
                      <a:cubicBezTo>
                        <a:pt x="1335" y="510"/>
                        <a:pt x="601" y="176"/>
                        <a:pt x="201" y="9"/>
                      </a:cubicBezTo>
                      <a:cubicBezTo>
                        <a:pt x="188" y="3"/>
                        <a:pt x="175" y="0"/>
                        <a:pt x="16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" name="Google Shape;218;p5"/>
                <p:cNvSpPr/>
                <p:nvPr/>
              </p:nvSpPr>
              <p:spPr>
                <a:xfrm>
                  <a:off x="1739750" y="1341125"/>
                  <a:ext cx="542075" cy="31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83" h="12488" extrusionOk="0">
                      <a:moveTo>
                        <a:pt x="7659" y="0"/>
                      </a:moveTo>
                      <a:cubicBezTo>
                        <a:pt x="6391" y="0"/>
                        <a:pt x="5391" y="409"/>
                        <a:pt x="4770" y="1046"/>
                      </a:cubicBezTo>
                      <a:cubicBezTo>
                        <a:pt x="3636" y="2213"/>
                        <a:pt x="3636" y="4014"/>
                        <a:pt x="4837" y="5782"/>
                      </a:cubicBezTo>
                      <a:cubicBezTo>
                        <a:pt x="5071" y="6149"/>
                        <a:pt x="5171" y="6450"/>
                        <a:pt x="5071" y="6616"/>
                      </a:cubicBezTo>
                      <a:cubicBezTo>
                        <a:pt x="5020" y="6718"/>
                        <a:pt x="4891" y="6762"/>
                        <a:pt x="4699" y="6762"/>
                      </a:cubicBezTo>
                      <a:cubicBezTo>
                        <a:pt x="4640" y="6762"/>
                        <a:pt x="4574" y="6758"/>
                        <a:pt x="4504" y="6750"/>
                      </a:cubicBezTo>
                      <a:cubicBezTo>
                        <a:pt x="3670" y="6683"/>
                        <a:pt x="2969" y="6316"/>
                        <a:pt x="2202" y="5949"/>
                      </a:cubicBezTo>
                      <a:cubicBezTo>
                        <a:pt x="1568" y="5649"/>
                        <a:pt x="901" y="5315"/>
                        <a:pt x="201" y="5149"/>
                      </a:cubicBezTo>
                      <a:cubicBezTo>
                        <a:pt x="134" y="5149"/>
                        <a:pt x="67" y="5182"/>
                        <a:pt x="34" y="5249"/>
                      </a:cubicBezTo>
                      <a:cubicBezTo>
                        <a:pt x="0" y="5282"/>
                        <a:pt x="0" y="5382"/>
                        <a:pt x="67" y="5415"/>
                      </a:cubicBezTo>
                      <a:cubicBezTo>
                        <a:pt x="4037" y="9618"/>
                        <a:pt x="12476" y="12454"/>
                        <a:pt x="13410" y="12487"/>
                      </a:cubicBezTo>
                      <a:lnTo>
                        <a:pt x="13510" y="12487"/>
                      </a:lnTo>
                      <a:cubicBezTo>
                        <a:pt x="15211" y="12487"/>
                        <a:pt x="19414" y="10986"/>
                        <a:pt x="20815" y="10452"/>
                      </a:cubicBezTo>
                      <a:cubicBezTo>
                        <a:pt x="21549" y="10152"/>
                        <a:pt x="21683" y="9685"/>
                        <a:pt x="21616" y="9018"/>
                      </a:cubicBezTo>
                      <a:cubicBezTo>
                        <a:pt x="21616" y="8951"/>
                        <a:pt x="21549" y="8885"/>
                        <a:pt x="21449" y="8885"/>
                      </a:cubicBezTo>
                      <a:cubicBezTo>
                        <a:pt x="21349" y="8885"/>
                        <a:pt x="21282" y="8985"/>
                        <a:pt x="21316" y="9051"/>
                      </a:cubicBezTo>
                      <a:cubicBezTo>
                        <a:pt x="21349" y="9719"/>
                        <a:pt x="21216" y="9952"/>
                        <a:pt x="20682" y="10152"/>
                      </a:cubicBezTo>
                      <a:cubicBezTo>
                        <a:pt x="18641" y="10975"/>
                        <a:pt x="14912" y="12188"/>
                        <a:pt x="13467" y="12188"/>
                      </a:cubicBezTo>
                      <a:cubicBezTo>
                        <a:pt x="13448" y="12188"/>
                        <a:pt x="13429" y="12187"/>
                        <a:pt x="13410" y="12187"/>
                      </a:cubicBezTo>
                      <a:cubicBezTo>
                        <a:pt x="12543" y="12120"/>
                        <a:pt x="4770" y="9552"/>
                        <a:pt x="701" y="5616"/>
                      </a:cubicBezTo>
                      <a:lnTo>
                        <a:pt x="701" y="5616"/>
                      </a:lnTo>
                      <a:cubicBezTo>
                        <a:pt x="1168" y="5782"/>
                        <a:pt x="1602" y="6016"/>
                        <a:pt x="2069" y="6216"/>
                      </a:cubicBezTo>
                      <a:cubicBezTo>
                        <a:pt x="2802" y="6583"/>
                        <a:pt x="3603" y="6983"/>
                        <a:pt x="4437" y="7050"/>
                      </a:cubicBezTo>
                      <a:cubicBezTo>
                        <a:pt x="4525" y="7064"/>
                        <a:pt x="4610" y="7070"/>
                        <a:pt x="4689" y="7070"/>
                      </a:cubicBezTo>
                      <a:cubicBezTo>
                        <a:pt x="4998" y="7070"/>
                        <a:pt x="5231" y="6969"/>
                        <a:pt x="5338" y="6783"/>
                      </a:cubicBezTo>
                      <a:cubicBezTo>
                        <a:pt x="5504" y="6483"/>
                        <a:pt x="5438" y="6116"/>
                        <a:pt x="5104" y="5616"/>
                      </a:cubicBezTo>
                      <a:cubicBezTo>
                        <a:pt x="4003" y="3981"/>
                        <a:pt x="3970" y="2313"/>
                        <a:pt x="4971" y="1279"/>
                      </a:cubicBezTo>
                      <a:cubicBezTo>
                        <a:pt x="5549" y="685"/>
                        <a:pt x="6472" y="311"/>
                        <a:pt x="7646" y="311"/>
                      </a:cubicBezTo>
                      <a:cubicBezTo>
                        <a:pt x="8977" y="311"/>
                        <a:pt x="10633" y="792"/>
                        <a:pt x="12476" y="1980"/>
                      </a:cubicBezTo>
                      <a:cubicBezTo>
                        <a:pt x="12501" y="2005"/>
                        <a:pt x="12532" y="2016"/>
                        <a:pt x="12563" y="2016"/>
                      </a:cubicBezTo>
                      <a:cubicBezTo>
                        <a:pt x="12614" y="2016"/>
                        <a:pt x="12668" y="1988"/>
                        <a:pt x="12709" y="1946"/>
                      </a:cubicBezTo>
                      <a:cubicBezTo>
                        <a:pt x="12743" y="1880"/>
                        <a:pt x="12743" y="1780"/>
                        <a:pt x="12643" y="1713"/>
                      </a:cubicBezTo>
                      <a:cubicBezTo>
                        <a:pt x="10759" y="492"/>
                        <a:pt x="9048" y="0"/>
                        <a:pt x="76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5"/>
                <p:cNvSpPr/>
                <p:nvPr/>
              </p:nvSpPr>
              <p:spPr>
                <a:xfrm>
                  <a:off x="1527925" y="1383700"/>
                  <a:ext cx="2210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1" h="3780" extrusionOk="0">
                      <a:moveTo>
                        <a:pt x="179" y="1"/>
                      </a:moveTo>
                      <a:cubicBezTo>
                        <a:pt x="100" y="1"/>
                        <a:pt x="28" y="55"/>
                        <a:pt x="1" y="110"/>
                      </a:cubicBezTo>
                      <a:cubicBezTo>
                        <a:pt x="1" y="177"/>
                        <a:pt x="34" y="277"/>
                        <a:pt x="101" y="310"/>
                      </a:cubicBezTo>
                      <a:cubicBezTo>
                        <a:pt x="1502" y="877"/>
                        <a:pt x="2936" y="1444"/>
                        <a:pt x="4337" y="2045"/>
                      </a:cubicBezTo>
                      <a:cubicBezTo>
                        <a:pt x="5771" y="2612"/>
                        <a:pt x="7206" y="3179"/>
                        <a:pt x="8607" y="3746"/>
                      </a:cubicBezTo>
                      <a:cubicBezTo>
                        <a:pt x="8607" y="3779"/>
                        <a:pt x="8640" y="3779"/>
                        <a:pt x="8640" y="3779"/>
                      </a:cubicBezTo>
                      <a:cubicBezTo>
                        <a:pt x="8707" y="3779"/>
                        <a:pt x="8774" y="3746"/>
                        <a:pt x="8807" y="3679"/>
                      </a:cubicBezTo>
                      <a:cubicBezTo>
                        <a:pt x="8840" y="3579"/>
                        <a:pt x="8774" y="3512"/>
                        <a:pt x="8707" y="3479"/>
                      </a:cubicBezTo>
                      <a:cubicBezTo>
                        <a:pt x="7306" y="2879"/>
                        <a:pt x="5905" y="2311"/>
                        <a:pt x="4471" y="1744"/>
                      </a:cubicBezTo>
                      <a:cubicBezTo>
                        <a:pt x="3036" y="1177"/>
                        <a:pt x="1602" y="577"/>
                        <a:pt x="234" y="10"/>
                      </a:cubicBezTo>
                      <a:cubicBezTo>
                        <a:pt x="216" y="4"/>
                        <a:pt x="19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5"/>
                <p:cNvSpPr/>
                <p:nvPr/>
              </p:nvSpPr>
              <p:spPr>
                <a:xfrm>
                  <a:off x="1838150" y="1411025"/>
                  <a:ext cx="406975" cy="198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79" h="7957" extrusionOk="0">
                      <a:moveTo>
                        <a:pt x="155" y="1"/>
                      </a:moveTo>
                      <a:cubicBezTo>
                        <a:pt x="117" y="1"/>
                        <a:pt x="84" y="18"/>
                        <a:pt x="67" y="51"/>
                      </a:cubicBezTo>
                      <a:cubicBezTo>
                        <a:pt x="1" y="118"/>
                        <a:pt x="1" y="218"/>
                        <a:pt x="34" y="251"/>
                      </a:cubicBezTo>
                      <a:cubicBezTo>
                        <a:pt x="1001" y="1319"/>
                        <a:pt x="2169" y="2253"/>
                        <a:pt x="3303" y="2886"/>
                      </a:cubicBezTo>
                      <a:cubicBezTo>
                        <a:pt x="4337" y="3453"/>
                        <a:pt x="5504" y="3887"/>
                        <a:pt x="6605" y="4321"/>
                      </a:cubicBezTo>
                      <a:cubicBezTo>
                        <a:pt x="8106" y="4921"/>
                        <a:pt x="9707" y="5522"/>
                        <a:pt x="11309" y="6122"/>
                      </a:cubicBezTo>
                      <a:cubicBezTo>
                        <a:pt x="12910" y="6756"/>
                        <a:pt x="14511" y="7356"/>
                        <a:pt x="16045" y="7957"/>
                      </a:cubicBezTo>
                      <a:lnTo>
                        <a:pt x="16079" y="7957"/>
                      </a:lnTo>
                      <a:cubicBezTo>
                        <a:pt x="16145" y="7957"/>
                        <a:pt x="16212" y="7923"/>
                        <a:pt x="16245" y="7857"/>
                      </a:cubicBezTo>
                      <a:cubicBezTo>
                        <a:pt x="16279" y="7756"/>
                        <a:pt x="16212" y="7690"/>
                        <a:pt x="16145" y="7656"/>
                      </a:cubicBezTo>
                      <a:cubicBezTo>
                        <a:pt x="14611" y="7056"/>
                        <a:pt x="13010" y="6456"/>
                        <a:pt x="11442" y="5855"/>
                      </a:cubicBezTo>
                      <a:cubicBezTo>
                        <a:pt x="9841" y="5221"/>
                        <a:pt x="8240" y="4621"/>
                        <a:pt x="6705" y="4020"/>
                      </a:cubicBezTo>
                      <a:cubicBezTo>
                        <a:pt x="5605" y="3620"/>
                        <a:pt x="4470" y="3187"/>
                        <a:pt x="3436" y="2586"/>
                      </a:cubicBezTo>
                      <a:cubicBezTo>
                        <a:pt x="2336" y="1986"/>
                        <a:pt x="1201" y="1085"/>
                        <a:pt x="267" y="51"/>
                      </a:cubicBezTo>
                      <a:cubicBezTo>
                        <a:pt x="234" y="18"/>
                        <a:pt x="192" y="1"/>
                        <a:pt x="15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221;p5"/>
                <p:cNvSpPr/>
                <p:nvPr/>
              </p:nvSpPr>
              <p:spPr>
                <a:xfrm>
                  <a:off x="1964075" y="1384775"/>
                  <a:ext cx="37550" cy="9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837" extrusionOk="0">
                      <a:moveTo>
                        <a:pt x="1335" y="0"/>
                      </a:moveTo>
                      <a:cubicBezTo>
                        <a:pt x="1268" y="0"/>
                        <a:pt x="1201" y="100"/>
                        <a:pt x="1201" y="167"/>
                      </a:cubicBezTo>
                      <a:cubicBezTo>
                        <a:pt x="1201" y="1401"/>
                        <a:pt x="801" y="2602"/>
                        <a:pt x="34" y="3569"/>
                      </a:cubicBezTo>
                      <a:cubicBezTo>
                        <a:pt x="0" y="3636"/>
                        <a:pt x="0" y="3736"/>
                        <a:pt x="67" y="3803"/>
                      </a:cubicBezTo>
                      <a:cubicBezTo>
                        <a:pt x="101" y="3803"/>
                        <a:pt x="134" y="3836"/>
                        <a:pt x="167" y="3836"/>
                      </a:cubicBezTo>
                      <a:cubicBezTo>
                        <a:pt x="201" y="3836"/>
                        <a:pt x="267" y="3803"/>
                        <a:pt x="301" y="3770"/>
                      </a:cubicBezTo>
                      <a:cubicBezTo>
                        <a:pt x="1068" y="2735"/>
                        <a:pt x="1502" y="1468"/>
                        <a:pt x="1502" y="167"/>
                      </a:cubicBezTo>
                      <a:cubicBezTo>
                        <a:pt x="1502" y="100"/>
                        <a:pt x="1435" y="0"/>
                        <a:pt x="13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5"/>
                <p:cNvSpPr/>
                <p:nvPr/>
              </p:nvSpPr>
              <p:spPr>
                <a:xfrm>
                  <a:off x="1910700" y="1532800"/>
                  <a:ext cx="70900" cy="4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1652" extrusionOk="0">
                      <a:moveTo>
                        <a:pt x="2669" y="0"/>
                      </a:moveTo>
                      <a:cubicBezTo>
                        <a:pt x="2636" y="0"/>
                        <a:pt x="2602" y="17"/>
                        <a:pt x="2569" y="50"/>
                      </a:cubicBezTo>
                      <a:cubicBezTo>
                        <a:pt x="1902" y="717"/>
                        <a:pt x="1035" y="1184"/>
                        <a:pt x="134" y="1351"/>
                      </a:cubicBezTo>
                      <a:cubicBezTo>
                        <a:pt x="67" y="1351"/>
                        <a:pt x="1" y="1451"/>
                        <a:pt x="1" y="1518"/>
                      </a:cubicBezTo>
                      <a:cubicBezTo>
                        <a:pt x="34" y="1585"/>
                        <a:pt x="101" y="1651"/>
                        <a:pt x="167" y="1651"/>
                      </a:cubicBezTo>
                      <a:lnTo>
                        <a:pt x="201" y="1651"/>
                      </a:lnTo>
                      <a:cubicBezTo>
                        <a:pt x="1168" y="1451"/>
                        <a:pt x="2069" y="984"/>
                        <a:pt x="2769" y="284"/>
                      </a:cubicBezTo>
                      <a:cubicBezTo>
                        <a:pt x="2836" y="217"/>
                        <a:pt x="2836" y="117"/>
                        <a:pt x="2769" y="50"/>
                      </a:cubicBezTo>
                      <a:cubicBezTo>
                        <a:pt x="2736" y="17"/>
                        <a:pt x="2703" y="0"/>
                        <a:pt x="26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5"/>
                <p:cNvSpPr/>
                <p:nvPr/>
              </p:nvSpPr>
              <p:spPr>
                <a:xfrm>
                  <a:off x="2009100" y="1573650"/>
                  <a:ext cx="78425" cy="4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7" h="1786" extrusionOk="0">
                      <a:moveTo>
                        <a:pt x="2986" y="1"/>
                      </a:moveTo>
                      <a:cubicBezTo>
                        <a:pt x="2944" y="1"/>
                        <a:pt x="2903" y="17"/>
                        <a:pt x="2869" y="51"/>
                      </a:cubicBezTo>
                      <a:cubicBezTo>
                        <a:pt x="2136" y="784"/>
                        <a:pt x="1168" y="1285"/>
                        <a:pt x="134" y="1452"/>
                      </a:cubicBezTo>
                      <a:cubicBezTo>
                        <a:pt x="34" y="1485"/>
                        <a:pt x="1" y="1552"/>
                        <a:pt x="1" y="1652"/>
                      </a:cubicBezTo>
                      <a:cubicBezTo>
                        <a:pt x="1" y="1718"/>
                        <a:pt x="67" y="1785"/>
                        <a:pt x="168" y="1785"/>
                      </a:cubicBezTo>
                      <a:cubicBezTo>
                        <a:pt x="1268" y="1585"/>
                        <a:pt x="2302" y="1051"/>
                        <a:pt x="3103" y="284"/>
                      </a:cubicBezTo>
                      <a:cubicBezTo>
                        <a:pt x="3136" y="217"/>
                        <a:pt x="3136" y="117"/>
                        <a:pt x="3103" y="51"/>
                      </a:cubicBezTo>
                      <a:cubicBezTo>
                        <a:pt x="3070" y="17"/>
                        <a:pt x="3028" y="1"/>
                        <a:pt x="29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224;p5"/>
                <p:cNvSpPr/>
                <p:nvPr/>
              </p:nvSpPr>
              <p:spPr>
                <a:xfrm>
                  <a:off x="1758100" y="1664425"/>
                  <a:ext cx="152625" cy="112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4493" extrusionOk="0">
                      <a:moveTo>
                        <a:pt x="136" y="0"/>
                      </a:moveTo>
                      <a:cubicBezTo>
                        <a:pt x="106" y="0"/>
                        <a:pt x="81" y="8"/>
                        <a:pt x="67" y="22"/>
                      </a:cubicBezTo>
                      <a:cubicBezTo>
                        <a:pt x="0" y="89"/>
                        <a:pt x="0" y="189"/>
                        <a:pt x="34" y="256"/>
                      </a:cubicBezTo>
                      <a:cubicBezTo>
                        <a:pt x="1335" y="1657"/>
                        <a:pt x="4103" y="3992"/>
                        <a:pt x="5904" y="4492"/>
                      </a:cubicBezTo>
                      <a:lnTo>
                        <a:pt x="5971" y="4492"/>
                      </a:lnTo>
                      <a:cubicBezTo>
                        <a:pt x="6005" y="4492"/>
                        <a:pt x="6038" y="4492"/>
                        <a:pt x="6071" y="4459"/>
                      </a:cubicBezTo>
                      <a:cubicBezTo>
                        <a:pt x="6105" y="4425"/>
                        <a:pt x="6105" y="4359"/>
                        <a:pt x="6105" y="4292"/>
                      </a:cubicBezTo>
                      <a:cubicBezTo>
                        <a:pt x="5738" y="3258"/>
                        <a:pt x="4103" y="823"/>
                        <a:pt x="3203" y="189"/>
                      </a:cubicBezTo>
                      <a:cubicBezTo>
                        <a:pt x="3185" y="180"/>
                        <a:pt x="3164" y="176"/>
                        <a:pt x="3143" y="176"/>
                      </a:cubicBezTo>
                      <a:cubicBezTo>
                        <a:pt x="3085" y="176"/>
                        <a:pt x="3018" y="207"/>
                        <a:pt x="2969" y="256"/>
                      </a:cubicBezTo>
                      <a:cubicBezTo>
                        <a:pt x="2936" y="322"/>
                        <a:pt x="2936" y="422"/>
                        <a:pt x="3036" y="456"/>
                      </a:cubicBezTo>
                      <a:cubicBezTo>
                        <a:pt x="3803" y="990"/>
                        <a:pt x="5204" y="2991"/>
                        <a:pt x="5671" y="4092"/>
                      </a:cubicBezTo>
                      <a:cubicBezTo>
                        <a:pt x="3936" y="3425"/>
                        <a:pt x="1468" y="1323"/>
                        <a:pt x="267" y="56"/>
                      </a:cubicBezTo>
                      <a:cubicBezTo>
                        <a:pt x="228" y="16"/>
                        <a:pt x="177" y="0"/>
                        <a:pt x="1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" name="Google Shape;225;p5"/>
                <p:cNvSpPr/>
                <p:nvPr/>
              </p:nvSpPr>
              <p:spPr>
                <a:xfrm>
                  <a:off x="1723075" y="1510275"/>
                  <a:ext cx="70900" cy="22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6" h="885" extrusionOk="0">
                      <a:moveTo>
                        <a:pt x="2652" y="0"/>
                      </a:moveTo>
                      <a:cubicBezTo>
                        <a:pt x="2610" y="0"/>
                        <a:pt x="2569" y="17"/>
                        <a:pt x="2535" y="50"/>
                      </a:cubicBezTo>
                      <a:cubicBezTo>
                        <a:pt x="2502" y="117"/>
                        <a:pt x="2435" y="184"/>
                        <a:pt x="2369" y="284"/>
                      </a:cubicBezTo>
                      <a:cubicBezTo>
                        <a:pt x="2302" y="384"/>
                        <a:pt x="2235" y="517"/>
                        <a:pt x="2168" y="551"/>
                      </a:cubicBezTo>
                      <a:cubicBezTo>
                        <a:pt x="2135" y="559"/>
                        <a:pt x="2089" y="563"/>
                        <a:pt x="2033" y="563"/>
                      </a:cubicBezTo>
                      <a:cubicBezTo>
                        <a:pt x="1866" y="563"/>
                        <a:pt x="1610" y="526"/>
                        <a:pt x="1335" y="451"/>
                      </a:cubicBezTo>
                      <a:cubicBezTo>
                        <a:pt x="1001" y="417"/>
                        <a:pt x="634" y="317"/>
                        <a:pt x="200" y="284"/>
                      </a:cubicBezTo>
                      <a:cubicBezTo>
                        <a:pt x="183" y="278"/>
                        <a:pt x="166" y="275"/>
                        <a:pt x="151" y="275"/>
                      </a:cubicBezTo>
                      <a:cubicBezTo>
                        <a:pt x="79" y="275"/>
                        <a:pt x="34" y="335"/>
                        <a:pt x="34" y="417"/>
                      </a:cubicBezTo>
                      <a:cubicBezTo>
                        <a:pt x="0" y="484"/>
                        <a:pt x="67" y="584"/>
                        <a:pt x="167" y="584"/>
                      </a:cubicBezTo>
                      <a:cubicBezTo>
                        <a:pt x="601" y="651"/>
                        <a:pt x="968" y="718"/>
                        <a:pt x="1268" y="784"/>
                      </a:cubicBezTo>
                      <a:cubicBezTo>
                        <a:pt x="1568" y="851"/>
                        <a:pt x="1835" y="884"/>
                        <a:pt x="2035" y="884"/>
                      </a:cubicBezTo>
                      <a:cubicBezTo>
                        <a:pt x="2102" y="884"/>
                        <a:pt x="2202" y="884"/>
                        <a:pt x="2269" y="851"/>
                      </a:cubicBezTo>
                      <a:cubicBezTo>
                        <a:pt x="2435" y="784"/>
                        <a:pt x="2569" y="584"/>
                        <a:pt x="2669" y="451"/>
                      </a:cubicBezTo>
                      <a:cubicBezTo>
                        <a:pt x="2702" y="384"/>
                        <a:pt x="2736" y="317"/>
                        <a:pt x="2769" y="251"/>
                      </a:cubicBezTo>
                      <a:cubicBezTo>
                        <a:pt x="2836" y="184"/>
                        <a:pt x="2836" y="84"/>
                        <a:pt x="2769" y="50"/>
                      </a:cubicBezTo>
                      <a:cubicBezTo>
                        <a:pt x="2736" y="17"/>
                        <a:pt x="2694" y="0"/>
                        <a:pt x="26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226;p5"/>
                <p:cNvSpPr/>
                <p:nvPr/>
              </p:nvSpPr>
              <p:spPr>
                <a:xfrm>
                  <a:off x="1769775" y="1520625"/>
                  <a:ext cx="37550" cy="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1338" extrusionOk="0">
                      <a:moveTo>
                        <a:pt x="1316" y="0"/>
                      </a:moveTo>
                      <a:cubicBezTo>
                        <a:pt x="1268" y="0"/>
                        <a:pt x="1222" y="29"/>
                        <a:pt x="1201" y="70"/>
                      </a:cubicBezTo>
                      <a:cubicBezTo>
                        <a:pt x="1034" y="337"/>
                        <a:pt x="634" y="671"/>
                        <a:pt x="300" y="904"/>
                      </a:cubicBezTo>
                      <a:cubicBezTo>
                        <a:pt x="234" y="971"/>
                        <a:pt x="167" y="1004"/>
                        <a:pt x="100" y="1071"/>
                      </a:cubicBezTo>
                      <a:cubicBezTo>
                        <a:pt x="34" y="1138"/>
                        <a:pt x="0" y="1238"/>
                        <a:pt x="67" y="1304"/>
                      </a:cubicBezTo>
                      <a:cubicBezTo>
                        <a:pt x="100" y="1338"/>
                        <a:pt x="134" y="1338"/>
                        <a:pt x="200" y="1338"/>
                      </a:cubicBezTo>
                      <a:cubicBezTo>
                        <a:pt x="234" y="1338"/>
                        <a:pt x="267" y="1338"/>
                        <a:pt x="300" y="1304"/>
                      </a:cubicBezTo>
                      <a:cubicBezTo>
                        <a:pt x="334" y="1271"/>
                        <a:pt x="434" y="1204"/>
                        <a:pt x="501" y="1138"/>
                      </a:cubicBezTo>
                      <a:cubicBezTo>
                        <a:pt x="834" y="904"/>
                        <a:pt x="1268" y="570"/>
                        <a:pt x="1468" y="237"/>
                      </a:cubicBezTo>
                      <a:cubicBezTo>
                        <a:pt x="1501" y="170"/>
                        <a:pt x="1501" y="70"/>
                        <a:pt x="1401" y="37"/>
                      </a:cubicBezTo>
                      <a:cubicBezTo>
                        <a:pt x="1376" y="11"/>
                        <a:pt x="1345" y="0"/>
                        <a:pt x="131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5"/>
                <p:cNvSpPr/>
                <p:nvPr/>
              </p:nvSpPr>
              <p:spPr>
                <a:xfrm>
                  <a:off x="1654675" y="1676150"/>
                  <a:ext cx="174325" cy="8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3" h="3323" extrusionOk="0">
                      <a:moveTo>
                        <a:pt x="485" y="0"/>
                      </a:moveTo>
                      <a:cubicBezTo>
                        <a:pt x="455" y="0"/>
                        <a:pt x="426" y="8"/>
                        <a:pt x="401" y="20"/>
                      </a:cubicBezTo>
                      <a:cubicBezTo>
                        <a:pt x="134" y="220"/>
                        <a:pt x="1" y="420"/>
                        <a:pt x="1" y="687"/>
                      </a:cubicBezTo>
                      <a:cubicBezTo>
                        <a:pt x="1" y="1254"/>
                        <a:pt x="568" y="2022"/>
                        <a:pt x="1802" y="2956"/>
                      </a:cubicBezTo>
                      <a:cubicBezTo>
                        <a:pt x="2102" y="3189"/>
                        <a:pt x="2303" y="3323"/>
                        <a:pt x="2636" y="3323"/>
                      </a:cubicBezTo>
                      <a:cubicBezTo>
                        <a:pt x="3036" y="3323"/>
                        <a:pt x="3637" y="3122"/>
                        <a:pt x="4971" y="2689"/>
                      </a:cubicBezTo>
                      <a:cubicBezTo>
                        <a:pt x="5472" y="2522"/>
                        <a:pt x="6105" y="2322"/>
                        <a:pt x="6839" y="2088"/>
                      </a:cubicBezTo>
                      <a:cubicBezTo>
                        <a:pt x="6939" y="2055"/>
                        <a:pt x="6973" y="1988"/>
                        <a:pt x="6939" y="1888"/>
                      </a:cubicBezTo>
                      <a:cubicBezTo>
                        <a:pt x="6939" y="1834"/>
                        <a:pt x="6873" y="1779"/>
                        <a:pt x="6812" y="1779"/>
                      </a:cubicBezTo>
                      <a:cubicBezTo>
                        <a:pt x="6798" y="1779"/>
                        <a:pt x="6785" y="1782"/>
                        <a:pt x="6772" y="1788"/>
                      </a:cubicBezTo>
                      <a:cubicBezTo>
                        <a:pt x="6005" y="2022"/>
                        <a:pt x="5405" y="2222"/>
                        <a:pt x="4871" y="2389"/>
                      </a:cubicBezTo>
                      <a:cubicBezTo>
                        <a:pt x="3570" y="2803"/>
                        <a:pt x="3004" y="2984"/>
                        <a:pt x="2656" y="2984"/>
                      </a:cubicBezTo>
                      <a:cubicBezTo>
                        <a:pt x="2388" y="2984"/>
                        <a:pt x="2249" y="2877"/>
                        <a:pt x="2002" y="2689"/>
                      </a:cubicBezTo>
                      <a:cubicBezTo>
                        <a:pt x="601" y="1621"/>
                        <a:pt x="301" y="1021"/>
                        <a:pt x="301" y="687"/>
                      </a:cubicBezTo>
                      <a:cubicBezTo>
                        <a:pt x="335" y="554"/>
                        <a:pt x="401" y="420"/>
                        <a:pt x="568" y="287"/>
                      </a:cubicBezTo>
                      <a:cubicBezTo>
                        <a:pt x="635" y="254"/>
                        <a:pt x="668" y="154"/>
                        <a:pt x="635" y="87"/>
                      </a:cubicBezTo>
                      <a:cubicBezTo>
                        <a:pt x="592" y="23"/>
                        <a:pt x="537" y="0"/>
                        <a:pt x="4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228;p5"/>
                <p:cNvSpPr/>
                <p:nvPr/>
              </p:nvSpPr>
              <p:spPr>
                <a:xfrm>
                  <a:off x="1789775" y="1573850"/>
                  <a:ext cx="115950" cy="8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8" h="3379" extrusionOk="0">
                      <a:moveTo>
                        <a:pt x="151" y="1"/>
                      </a:moveTo>
                      <a:cubicBezTo>
                        <a:pt x="78" y="1"/>
                        <a:pt x="28" y="60"/>
                        <a:pt x="1" y="143"/>
                      </a:cubicBezTo>
                      <a:cubicBezTo>
                        <a:pt x="1" y="209"/>
                        <a:pt x="68" y="309"/>
                        <a:pt x="134" y="309"/>
                      </a:cubicBezTo>
                      <a:cubicBezTo>
                        <a:pt x="368" y="343"/>
                        <a:pt x="535" y="343"/>
                        <a:pt x="668" y="343"/>
                      </a:cubicBezTo>
                      <a:cubicBezTo>
                        <a:pt x="801" y="343"/>
                        <a:pt x="935" y="343"/>
                        <a:pt x="1135" y="376"/>
                      </a:cubicBezTo>
                      <a:cubicBezTo>
                        <a:pt x="2636" y="610"/>
                        <a:pt x="4070" y="1877"/>
                        <a:pt x="4271" y="2077"/>
                      </a:cubicBezTo>
                      <a:cubicBezTo>
                        <a:pt x="4237" y="2244"/>
                        <a:pt x="4037" y="2711"/>
                        <a:pt x="3870" y="3045"/>
                      </a:cubicBezTo>
                      <a:cubicBezTo>
                        <a:pt x="3637" y="3011"/>
                        <a:pt x="3303" y="2845"/>
                        <a:pt x="2870" y="2544"/>
                      </a:cubicBezTo>
                      <a:cubicBezTo>
                        <a:pt x="2831" y="2519"/>
                        <a:pt x="2798" y="2508"/>
                        <a:pt x="2768" y="2508"/>
                      </a:cubicBezTo>
                      <a:cubicBezTo>
                        <a:pt x="2718" y="2508"/>
                        <a:pt x="2677" y="2537"/>
                        <a:pt x="2636" y="2578"/>
                      </a:cubicBezTo>
                      <a:cubicBezTo>
                        <a:pt x="2603" y="2644"/>
                        <a:pt x="2603" y="2745"/>
                        <a:pt x="2669" y="2778"/>
                      </a:cubicBezTo>
                      <a:cubicBezTo>
                        <a:pt x="3270" y="3178"/>
                        <a:pt x="3670" y="3378"/>
                        <a:pt x="3970" y="3378"/>
                      </a:cubicBezTo>
                      <a:cubicBezTo>
                        <a:pt x="4037" y="3378"/>
                        <a:pt x="4070" y="3345"/>
                        <a:pt x="4104" y="3312"/>
                      </a:cubicBezTo>
                      <a:cubicBezTo>
                        <a:pt x="4237" y="3045"/>
                        <a:pt x="4637" y="2211"/>
                        <a:pt x="4571" y="1977"/>
                      </a:cubicBezTo>
                      <a:cubicBezTo>
                        <a:pt x="4504" y="1811"/>
                        <a:pt x="2836" y="343"/>
                        <a:pt x="1202" y="43"/>
                      </a:cubicBezTo>
                      <a:cubicBezTo>
                        <a:pt x="1085" y="26"/>
                        <a:pt x="985" y="18"/>
                        <a:pt x="897" y="18"/>
                      </a:cubicBezTo>
                      <a:cubicBezTo>
                        <a:pt x="810" y="18"/>
                        <a:pt x="735" y="26"/>
                        <a:pt x="668" y="43"/>
                      </a:cubicBezTo>
                      <a:cubicBezTo>
                        <a:pt x="535" y="43"/>
                        <a:pt x="401" y="43"/>
                        <a:pt x="201" y="9"/>
                      </a:cubicBezTo>
                      <a:cubicBezTo>
                        <a:pt x="183" y="3"/>
                        <a:pt x="167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9" name="Google Shape;229;p5"/>
                <p:cNvSpPr/>
                <p:nvPr/>
              </p:nvSpPr>
              <p:spPr>
                <a:xfrm>
                  <a:off x="1878175" y="1604000"/>
                  <a:ext cx="239375" cy="11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5" h="4708" extrusionOk="0">
                      <a:moveTo>
                        <a:pt x="692" y="1"/>
                      </a:moveTo>
                      <a:cubicBezTo>
                        <a:pt x="508" y="1"/>
                        <a:pt x="322" y="13"/>
                        <a:pt x="134" y="37"/>
                      </a:cubicBezTo>
                      <a:cubicBezTo>
                        <a:pt x="67" y="71"/>
                        <a:pt x="1" y="138"/>
                        <a:pt x="1" y="204"/>
                      </a:cubicBezTo>
                      <a:cubicBezTo>
                        <a:pt x="1" y="287"/>
                        <a:pt x="68" y="346"/>
                        <a:pt x="130" y="346"/>
                      </a:cubicBezTo>
                      <a:cubicBezTo>
                        <a:pt x="143" y="346"/>
                        <a:pt x="156" y="344"/>
                        <a:pt x="167" y="338"/>
                      </a:cubicBezTo>
                      <a:cubicBezTo>
                        <a:pt x="333" y="317"/>
                        <a:pt x="497" y="307"/>
                        <a:pt x="660" y="307"/>
                      </a:cubicBezTo>
                      <a:cubicBezTo>
                        <a:pt x="2595" y="307"/>
                        <a:pt x="4323" y="1704"/>
                        <a:pt x="5738" y="2873"/>
                      </a:cubicBezTo>
                      <a:lnTo>
                        <a:pt x="5905" y="3006"/>
                      </a:lnTo>
                      <a:cubicBezTo>
                        <a:pt x="6272" y="3273"/>
                        <a:pt x="8207" y="4707"/>
                        <a:pt x="9074" y="4707"/>
                      </a:cubicBezTo>
                      <a:cubicBezTo>
                        <a:pt x="9141" y="4707"/>
                        <a:pt x="9207" y="4707"/>
                        <a:pt x="9241" y="4674"/>
                      </a:cubicBezTo>
                      <a:cubicBezTo>
                        <a:pt x="9374" y="4641"/>
                        <a:pt x="9474" y="4541"/>
                        <a:pt x="9507" y="4407"/>
                      </a:cubicBezTo>
                      <a:cubicBezTo>
                        <a:pt x="9574" y="4140"/>
                        <a:pt x="9574" y="4140"/>
                        <a:pt x="7806" y="1705"/>
                      </a:cubicBezTo>
                      <a:cubicBezTo>
                        <a:pt x="7787" y="1666"/>
                        <a:pt x="7744" y="1650"/>
                        <a:pt x="7699" y="1650"/>
                      </a:cubicBezTo>
                      <a:cubicBezTo>
                        <a:pt x="7667" y="1650"/>
                        <a:pt x="7634" y="1658"/>
                        <a:pt x="7606" y="1672"/>
                      </a:cubicBezTo>
                      <a:cubicBezTo>
                        <a:pt x="7539" y="1739"/>
                        <a:pt x="7506" y="1805"/>
                        <a:pt x="7573" y="1905"/>
                      </a:cubicBezTo>
                      <a:cubicBezTo>
                        <a:pt x="9040" y="3940"/>
                        <a:pt x="9241" y="4207"/>
                        <a:pt x="9207" y="4307"/>
                      </a:cubicBezTo>
                      <a:cubicBezTo>
                        <a:pt x="9207" y="4374"/>
                        <a:pt x="9207" y="4374"/>
                        <a:pt x="9174" y="4374"/>
                      </a:cubicBezTo>
                      <a:cubicBezTo>
                        <a:pt x="9142" y="4385"/>
                        <a:pt x="9105" y="4390"/>
                        <a:pt x="9062" y="4390"/>
                      </a:cubicBezTo>
                      <a:cubicBezTo>
                        <a:pt x="8469" y="4390"/>
                        <a:pt x="6852" y="3364"/>
                        <a:pt x="6105" y="2773"/>
                      </a:cubicBezTo>
                      <a:lnTo>
                        <a:pt x="5905" y="2639"/>
                      </a:lnTo>
                      <a:cubicBezTo>
                        <a:pt x="4467" y="1446"/>
                        <a:pt x="2721" y="1"/>
                        <a:pt x="6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0" name="Google Shape;230;p5"/>
                <p:cNvSpPr/>
                <p:nvPr/>
              </p:nvSpPr>
              <p:spPr>
                <a:xfrm>
                  <a:off x="1896525" y="1623100"/>
                  <a:ext cx="163475" cy="10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9" h="4144" extrusionOk="0">
                      <a:moveTo>
                        <a:pt x="128" y="1"/>
                      </a:moveTo>
                      <a:cubicBezTo>
                        <a:pt x="50" y="1"/>
                        <a:pt x="1" y="83"/>
                        <a:pt x="1" y="141"/>
                      </a:cubicBezTo>
                      <a:cubicBezTo>
                        <a:pt x="1" y="241"/>
                        <a:pt x="67" y="308"/>
                        <a:pt x="134" y="308"/>
                      </a:cubicBezTo>
                      <a:cubicBezTo>
                        <a:pt x="1768" y="374"/>
                        <a:pt x="3670" y="2075"/>
                        <a:pt x="4937" y="3176"/>
                      </a:cubicBezTo>
                      <a:cubicBezTo>
                        <a:pt x="5671" y="3843"/>
                        <a:pt x="6038" y="4144"/>
                        <a:pt x="6238" y="4144"/>
                      </a:cubicBezTo>
                      <a:cubicBezTo>
                        <a:pt x="6305" y="4144"/>
                        <a:pt x="6338" y="4110"/>
                        <a:pt x="6372" y="4110"/>
                      </a:cubicBezTo>
                      <a:cubicBezTo>
                        <a:pt x="6539" y="3977"/>
                        <a:pt x="6539" y="3710"/>
                        <a:pt x="6038" y="2509"/>
                      </a:cubicBezTo>
                      <a:cubicBezTo>
                        <a:pt x="6014" y="2460"/>
                        <a:pt x="5954" y="2429"/>
                        <a:pt x="5897" y="2429"/>
                      </a:cubicBezTo>
                      <a:cubicBezTo>
                        <a:pt x="5876" y="2429"/>
                        <a:pt x="5856" y="2433"/>
                        <a:pt x="5838" y="2442"/>
                      </a:cubicBezTo>
                      <a:cubicBezTo>
                        <a:pt x="5738" y="2476"/>
                        <a:pt x="5705" y="2576"/>
                        <a:pt x="5738" y="2643"/>
                      </a:cubicBezTo>
                      <a:cubicBezTo>
                        <a:pt x="6072" y="3376"/>
                        <a:pt x="6138" y="3677"/>
                        <a:pt x="6172" y="3810"/>
                      </a:cubicBezTo>
                      <a:cubicBezTo>
                        <a:pt x="5971" y="3677"/>
                        <a:pt x="5538" y="3276"/>
                        <a:pt x="5138" y="2943"/>
                      </a:cubicBezTo>
                      <a:cubicBezTo>
                        <a:pt x="3837" y="1809"/>
                        <a:pt x="1902" y="74"/>
                        <a:pt x="167" y="7"/>
                      </a:cubicBezTo>
                      <a:cubicBezTo>
                        <a:pt x="154" y="3"/>
                        <a:pt x="141" y="1"/>
                        <a:pt x="12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1" name="Google Shape;231;p5"/>
                <p:cNvSpPr/>
                <p:nvPr/>
              </p:nvSpPr>
              <p:spPr>
                <a:xfrm>
                  <a:off x="1850650" y="1655475"/>
                  <a:ext cx="135975" cy="2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39" h="1148" extrusionOk="0">
                      <a:moveTo>
                        <a:pt x="175" y="0"/>
                      </a:moveTo>
                      <a:cubicBezTo>
                        <a:pt x="119" y="0"/>
                        <a:pt x="59" y="31"/>
                        <a:pt x="34" y="80"/>
                      </a:cubicBezTo>
                      <a:cubicBezTo>
                        <a:pt x="1" y="180"/>
                        <a:pt x="34" y="247"/>
                        <a:pt x="101" y="280"/>
                      </a:cubicBezTo>
                      <a:cubicBezTo>
                        <a:pt x="234" y="347"/>
                        <a:pt x="334" y="447"/>
                        <a:pt x="468" y="547"/>
                      </a:cubicBezTo>
                      <a:cubicBezTo>
                        <a:pt x="801" y="814"/>
                        <a:pt x="1202" y="1147"/>
                        <a:pt x="2236" y="1147"/>
                      </a:cubicBezTo>
                      <a:cubicBezTo>
                        <a:pt x="2903" y="1147"/>
                        <a:pt x="3904" y="1014"/>
                        <a:pt x="5305" y="547"/>
                      </a:cubicBezTo>
                      <a:cubicBezTo>
                        <a:pt x="5405" y="514"/>
                        <a:pt x="5438" y="447"/>
                        <a:pt x="5405" y="347"/>
                      </a:cubicBezTo>
                      <a:cubicBezTo>
                        <a:pt x="5377" y="292"/>
                        <a:pt x="5328" y="238"/>
                        <a:pt x="5256" y="238"/>
                      </a:cubicBezTo>
                      <a:cubicBezTo>
                        <a:pt x="5240" y="238"/>
                        <a:pt x="5223" y="241"/>
                        <a:pt x="5205" y="247"/>
                      </a:cubicBezTo>
                      <a:cubicBezTo>
                        <a:pt x="3822" y="689"/>
                        <a:pt x="2892" y="845"/>
                        <a:pt x="2242" y="845"/>
                      </a:cubicBezTo>
                      <a:cubicBezTo>
                        <a:pt x="1323" y="845"/>
                        <a:pt x="961" y="534"/>
                        <a:pt x="668" y="280"/>
                      </a:cubicBezTo>
                      <a:cubicBezTo>
                        <a:pt x="535" y="180"/>
                        <a:pt x="401" y="80"/>
                        <a:pt x="234" y="13"/>
                      </a:cubicBezTo>
                      <a:cubicBezTo>
                        <a:pt x="216" y="4"/>
                        <a:pt x="196" y="0"/>
                        <a:pt x="17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2" name="Google Shape;232;p5"/>
                <p:cNvSpPr/>
                <p:nvPr/>
              </p:nvSpPr>
              <p:spPr>
                <a:xfrm>
                  <a:off x="1902375" y="1670725"/>
                  <a:ext cx="110100" cy="7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4" h="2873" extrusionOk="0">
                      <a:moveTo>
                        <a:pt x="1981" y="1"/>
                      </a:moveTo>
                      <a:cubicBezTo>
                        <a:pt x="1930" y="1"/>
                        <a:pt x="1876" y="29"/>
                        <a:pt x="1835" y="70"/>
                      </a:cubicBezTo>
                      <a:cubicBezTo>
                        <a:pt x="1801" y="137"/>
                        <a:pt x="1801" y="204"/>
                        <a:pt x="1868" y="271"/>
                      </a:cubicBezTo>
                      <a:cubicBezTo>
                        <a:pt x="3970" y="2139"/>
                        <a:pt x="4003" y="2539"/>
                        <a:pt x="4003" y="2539"/>
                      </a:cubicBezTo>
                      <a:cubicBezTo>
                        <a:pt x="3985" y="2549"/>
                        <a:pt x="3959" y="2554"/>
                        <a:pt x="3926" y="2554"/>
                      </a:cubicBezTo>
                      <a:cubicBezTo>
                        <a:pt x="3418" y="2554"/>
                        <a:pt x="1241" y="1376"/>
                        <a:pt x="300" y="404"/>
                      </a:cubicBezTo>
                      <a:cubicBezTo>
                        <a:pt x="267" y="387"/>
                        <a:pt x="225" y="379"/>
                        <a:pt x="183" y="379"/>
                      </a:cubicBezTo>
                      <a:cubicBezTo>
                        <a:pt x="142" y="379"/>
                        <a:pt x="100" y="387"/>
                        <a:pt x="67" y="404"/>
                      </a:cubicBezTo>
                      <a:cubicBezTo>
                        <a:pt x="0" y="471"/>
                        <a:pt x="0" y="571"/>
                        <a:pt x="67" y="637"/>
                      </a:cubicBezTo>
                      <a:cubicBezTo>
                        <a:pt x="867" y="1471"/>
                        <a:pt x="3169" y="2872"/>
                        <a:pt x="3970" y="2872"/>
                      </a:cubicBezTo>
                      <a:cubicBezTo>
                        <a:pt x="4003" y="2872"/>
                        <a:pt x="4070" y="2872"/>
                        <a:pt x="4103" y="2839"/>
                      </a:cubicBezTo>
                      <a:cubicBezTo>
                        <a:pt x="4203" y="2806"/>
                        <a:pt x="4270" y="2739"/>
                        <a:pt x="4303" y="2639"/>
                      </a:cubicBezTo>
                      <a:cubicBezTo>
                        <a:pt x="4336" y="2505"/>
                        <a:pt x="4403" y="2139"/>
                        <a:pt x="2068" y="37"/>
                      </a:cubicBezTo>
                      <a:cubicBezTo>
                        <a:pt x="2043" y="12"/>
                        <a:pt x="2012" y="1"/>
                        <a:pt x="198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3" name="Google Shape;233;p5"/>
                <p:cNvSpPr/>
                <p:nvPr/>
              </p:nvSpPr>
              <p:spPr>
                <a:xfrm>
                  <a:off x="1878175" y="1703325"/>
                  <a:ext cx="62575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1135" extrusionOk="0">
                      <a:moveTo>
                        <a:pt x="2302" y="1"/>
                      </a:moveTo>
                      <a:cubicBezTo>
                        <a:pt x="1969" y="134"/>
                        <a:pt x="1602" y="267"/>
                        <a:pt x="1202" y="434"/>
                      </a:cubicBezTo>
                      <a:cubicBezTo>
                        <a:pt x="835" y="568"/>
                        <a:pt x="468" y="734"/>
                        <a:pt x="134" y="835"/>
                      </a:cubicBezTo>
                      <a:cubicBezTo>
                        <a:pt x="67" y="868"/>
                        <a:pt x="1" y="968"/>
                        <a:pt x="34" y="1035"/>
                      </a:cubicBezTo>
                      <a:cubicBezTo>
                        <a:pt x="67" y="1101"/>
                        <a:pt x="101" y="1135"/>
                        <a:pt x="167" y="1135"/>
                      </a:cubicBezTo>
                      <a:lnTo>
                        <a:pt x="234" y="1135"/>
                      </a:lnTo>
                      <a:cubicBezTo>
                        <a:pt x="568" y="1001"/>
                        <a:pt x="935" y="868"/>
                        <a:pt x="1335" y="701"/>
                      </a:cubicBezTo>
                      <a:cubicBezTo>
                        <a:pt x="1702" y="568"/>
                        <a:pt x="2069" y="434"/>
                        <a:pt x="2402" y="301"/>
                      </a:cubicBezTo>
                      <a:cubicBezTo>
                        <a:pt x="2469" y="267"/>
                        <a:pt x="2502" y="201"/>
                        <a:pt x="2502" y="101"/>
                      </a:cubicBezTo>
                      <a:cubicBezTo>
                        <a:pt x="2469" y="34"/>
                        <a:pt x="2369" y="1"/>
                        <a:pt x="23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" name="Google Shape;234;p5"/>
                <p:cNvSpPr/>
                <p:nvPr/>
              </p:nvSpPr>
              <p:spPr>
                <a:xfrm>
                  <a:off x="1968250" y="1677175"/>
                  <a:ext cx="37550" cy="2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847" extrusionOk="0">
                      <a:moveTo>
                        <a:pt x="1323" y="0"/>
                      </a:moveTo>
                      <a:cubicBezTo>
                        <a:pt x="1303" y="0"/>
                        <a:pt x="1284" y="4"/>
                        <a:pt x="1268" y="13"/>
                      </a:cubicBezTo>
                      <a:lnTo>
                        <a:pt x="134" y="546"/>
                      </a:lnTo>
                      <a:cubicBezTo>
                        <a:pt x="34" y="580"/>
                        <a:pt x="0" y="680"/>
                        <a:pt x="34" y="746"/>
                      </a:cubicBezTo>
                      <a:cubicBezTo>
                        <a:pt x="67" y="813"/>
                        <a:pt x="134" y="846"/>
                        <a:pt x="200" y="846"/>
                      </a:cubicBezTo>
                      <a:cubicBezTo>
                        <a:pt x="200" y="846"/>
                        <a:pt x="234" y="846"/>
                        <a:pt x="267" y="813"/>
                      </a:cubicBezTo>
                      <a:lnTo>
                        <a:pt x="1401" y="313"/>
                      </a:lnTo>
                      <a:cubicBezTo>
                        <a:pt x="1468" y="279"/>
                        <a:pt x="1501" y="179"/>
                        <a:pt x="1468" y="113"/>
                      </a:cubicBezTo>
                      <a:cubicBezTo>
                        <a:pt x="1443" y="38"/>
                        <a:pt x="1380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" name="Google Shape;235;p5"/>
                <p:cNvSpPr/>
                <p:nvPr/>
              </p:nvSpPr>
              <p:spPr>
                <a:xfrm>
                  <a:off x="2210075" y="1291175"/>
                  <a:ext cx="1200900" cy="14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6" h="5613" extrusionOk="0">
                      <a:moveTo>
                        <a:pt x="41596" y="1"/>
                      </a:moveTo>
                      <a:cubicBezTo>
                        <a:pt x="40915" y="1"/>
                        <a:pt x="40053" y="47"/>
                        <a:pt x="38929" y="175"/>
                      </a:cubicBezTo>
                      <a:cubicBezTo>
                        <a:pt x="34459" y="709"/>
                        <a:pt x="30556" y="1176"/>
                        <a:pt x="27154" y="1576"/>
                      </a:cubicBezTo>
                      <a:cubicBezTo>
                        <a:pt x="16231" y="2872"/>
                        <a:pt x="10446" y="3559"/>
                        <a:pt x="6434" y="3559"/>
                      </a:cubicBezTo>
                      <a:cubicBezTo>
                        <a:pt x="3940" y="3559"/>
                        <a:pt x="2132" y="3293"/>
                        <a:pt x="201" y="2743"/>
                      </a:cubicBezTo>
                      <a:cubicBezTo>
                        <a:pt x="134" y="2743"/>
                        <a:pt x="34" y="2777"/>
                        <a:pt x="1" y="2844"/>
                      </a:cubicBezTo>
                      <a:cubicBezTo>
                        <a:pt x="1" y="2944"/>
                        <a:pt x="34" y="3010"/>
                        <a:pt x="134" y="3044"/>
                      </a:cubicBezTo>
                      <a:cubicBezTo>
                        <a:pt x="2102" y="3609"/>
                        <a:pt x="3935" y="3883"/>
                        <a:pt x="6464" y="3883"/>
                      </a:cubicBezTo>
                      <a:cubicBezTo>
                        <a:pt x="10495" y="3883"/>
                        <a:pt x="16294" y="3188"/>
                        <a:pt x="27220" y="1876"/>
                      </a:cubicBezTo>
                      <a:cubicBezTo>
                        <a:pt x="30589" y="1476"/>
                        <a:pt x="34492" y="1009"/>
                        <a:pt x="38995" y="509"/>
                      </a:cubicBezTo>
                      <a:cubicBezTo>
                        <a:pt x="40149" y="374"/>
                        <a:pt x="41017" y="324"/>
                        <a:pt x="41693" y="324"/>
                      </a:cubicBezTo>
                      <a:cubicBezTo>
                        <a:pt x="42855" y="324"/>
                        <a:pt x="43447" y="470"/>
                        <a:pt x="43932" y="575"/>
                      </a:cubicBezTo>
                      <a:cubicBezTo>
                        <a:pt x="44267" y="671"/>
                        <a:pt x="44550" y="749"/>
                        <a:pt x="44905" y="749"/>
                      </a:cubicBezTo>
                      <a:cubicBezTo>
                        <a:pt x="45045" y="749"/>
                        <a:pt x="45196" y="737"/>
                        <a:pt x="45367" y="709"/>
                      </a:cubicBezTo>
                      <a:cubicBezTo>
                        <a:pt x="45767" y="642"/>
                        <a:pt x="46134" y="575"/>
                        <a:pt x="46434" y="509"/>
                      </a:cubicBezTo>
                      <a:cubicBezTo>
                        <a:pt x="46834" y="442"/>
                        <a:pt x="47201" y="375"/>
                        <a:pt x="47468" y="375"/>
                      </a:cubicBezTo>
                      <a:cubicBezTo>
                        <a:pt x="47335" y="442"/>
                        <a:pt x="47168" y="575"/>
                        <a:pt x="47001" y="675"/>
                      </a:cubicBezTo>
                      <a:cubicBezTo>
                        <a:pt x="46367" y="1109"/>
                        <a:pt x="46401" y="1910"/>
                        <a:pt x="46534" y="2510"/>
                      </a:cubicBezTo>
                      <a:cubicBezTo>
                        <a:pt x="46434" y="2443"/>
                        <a:pt x="46334" y="2377"/>
                        <a:pt x="46234" y="2310"/>
                      </a:cubicBezTo>
                      <a:cubicBezTo>
                        <a:pt x="45555" y="1790"/>
                        <a:pt x="45258" y="1570"/>
                        <a:pt x="44936" y="1570"/>
                      </a:cubicBezTo>
                      <a:cubicBezTo>
                        <a:pt x="44721" y="1570"/>
                        <a:pt x="44494" y="1669"/>
                        <a:pt x="44132" y="1843"/>
                      </a:cubicBezTo>
                      <a:cubicBezTo>
                        <a:pt x="43298" y="2210"/>
                        <a:pt x="41564" y="3010"/>
                        <a:pt x="36827" y="3744"/>
                      </a:cubicBezTo>
                      <a:cubicBezTo>
                        <a:pt x="36794" y="3747"/>
                        <a:pt x="36761" y="3748"/>
                        <a:pt x="36728" y="3748"/>
                      </a:cubicBezTo>
                      <a:cubicBezTo>
                        <a:pt x="36324" y="3748"/>
                        <a:pt x="35906" y="3570"/>
                        <a:pt x="35660" y="3477"/>
                      </a:cubicBezTo>
                      <a:cubicBezTo>
                        <a:pt x="35520" y="3417"/>
                        <a:pt x="35427" y="3369"/>
                        <a:pt x="35355" y="3369"/>
                      </a:cubicBezTo>
                      <a:cubicBezTo>
                        <a:pt x="35306" y="3369"/>
                        <a:pt x="35266" y="3391"/>
                        <a:pt x="35226" y="3444"/>
                      </a:cubicBezTo>
                      <a:cubicBezTo>
                        <a:pt x="35126" y="3577"/>
                        <a:pt x="35126" y="3577"/>
                        <a:pt x="36060" y="4511"/>
                      </a:cubicBezTo>
                      <a:cubicBezTo>
                        <a:pt x="35726" y="4578"/>
                        <a:pt x="35426" y="4645"/>
                        <a:pt x="35126" y="4745"/>
                      </a:cubicBezTo>
                      <a:cubicBezTo>
                        <a:pt x="34492" y="4878"/>
                        <a:pt x="33925" y="5045"/>
                        <a:pt x="33091" y="5312"/>
                      </a:cubicBezTo>
                      <a:cubicBezTo>
                        <a:pt x="32991" y="5345"/>
                        <a:pt x="32958" y="5412"/>
                        <a:pt x="32991" y="5512"/>
                      </a:cubicBezTo>
                      <a:cubicBezTo>
                        <a:pt x="32991" y="5579"/>
                        <a:pt x="33058" y="5612"/>
                        <a:pt x="33124" y="5612"/>
                      </a:cubicBezTo>
                      <a:lnTo>
                        <a:pt x="33158" y="5612"/>
                      </a:lnTo>
                      <a:cubicBezTo>
                        <a:pt x="33992" y="5345"/>
                        <a:pt x="34559" y="5179"/>
                        <a:pt x="35193" y="5045"/>
                      </a:cubicBezTo>
                      <a:cubicBezTo>
                        <a:pt x="35560" y="4945"/>
                        <a:pt x="35960" y="4845"/>
                        <a:pt x="36393" y="4712"/>
                      </a:cubicBezTo>
                      <a:cubicBezTo>
                        <a:pt x="36460" y="4712"/>
                        <a:pt x="36494" y="4678"/>
                        <a:pt x="36494" y="4611"/>
                      </a:cubicBezTo>
                      <a:cubicBezTo>
                        <a:pt x="36527" y="4578"/>
                        <a:pt x="36494" y="4511"/>
                        <a:pt x="36460" y="4478"/>
                      </a:cubicBezTo>
                      <a:lnTo>
                        <a:pt x="36293" y="4311"/>
                      </a:lnTo>
                      <a:cubicBezTo>
                        <a:pt x="36127" y="4144"/>
                        <a:pt x="35993" y="4011"/>
                        <a:pt x="35893" y="3911"/>
                      </a:cubicBezTo>
                      <a:lnTo>
                        <a:pt x="35893" y="3911"/>
                      </a:lnTo>
                      <a:cubicBezTo>
                        <a:pt x="36113" y="3993"/>
                        <a:pt x="36400" y="4053"/>
                        <a:pt x="36681" y="4053"/>
                      </a:cubicBezTo>
                      <a:cubicBezTo>
                        <a:pt x="36741" y="4053"/>
                        <a:pt x="36801" y="4050"/>
                        <a:pt x="36860" y="4044"/>
                      </a:cubicBezTo>
                      <a:cubicBezTo>
                        <a:pt x="41664" y="3311"/>
                        <a:pt x="43432" y="2510"/>
                        <a:pt x="44266" y="2110"/>
                      </a:cubicBezTo>
                      <a:cubicBezTo>
                        <a:pt x="44557" y="1977"/>
                        <a:pt x="44733" y="1897"/>
                        <a:pt x="44904" y="1897"/>
                      </a:cubicBezTo>
                      <a:cubicBezTo>
                        <a:pt x="45163" y="1897"/>
                        <a:pt x="45411" y="2081"/>
                        <a:pt x="46034" y="2543"/>
                      </a:cubicBezTo>
                      <a:cubicBezTo>
                        <a:pt x="46234" y="2677"/>
                        <a:pt x="46434" y="2844"/>
                        <a:pt x="46667" y="3010"/>
                      </a:cubicBezTo>
                      <a:cubicBezTo>
                        <a:pt x="46701" y="3027"/>
                        <a:pt x="46734" y="3035"/>
                        <a:pt x="46768" y="3035"/>
                      </a:cubicBezTo>
                      <a:cubicBezTo>
                        <a:pt x="46801" y="3035"/>
                        <a:pt x="46834" y="3027"/>
                        <a:pt x="46868" y="3010"/>
                      </a:cubicBezTo>
                      <a:cubicBezTo>
                        <a:pt x="46901" y="2977"/>
                        <a:pt x="46934" y="2910"/>
                        <a:pt x="46934" y="2844"/>
                      </a:cubicBezTo>
                      <a:cubicBezTo>
                        <a:pt x="46734" y="2076"/>
                        <a:pt x="46634" y="1309"/>
                        <a:pt x="47201" y="942"/>
                      </a:cubicBezTo>
                      <a:cubicBezTo>
                        <a:pt x="47868" y="475"/>
                        <a:pt x="48035" y="342"/>
                        <a:pt x="47968" y="175"/>
                      </a:cubicBezTo>
                      <a:cubicBezTo>
                        <a:pt x="47923" y="83"/>
                        <a:pt x="47856" y="40"/>
                        <a:pt x="47671" y="40"/>
                      </a:cubicBezTo>
                      <a:cubicBezTo>
                        <a:pt x="47453" y="40"/>
                        <a:pt x="47072" y="100"/>
                        <a:pt x="46367" y="208"/>
                      </a:cubicBezTo>
                      <a:cubicBezTo>
                        <a:pt x="46067" y="275"/>
                        <a:pt x="45733" y="342"/>
                        <a:pt x="45333" y="375"/>
                      </a:cubicBezTo>
                      <a:cubicBezTo>
                        <a:pt x="45144" y="408"/>
                        <a:pt x="44985" y="423"/>
                        <a:pt x="44840" y="423"/>
                      </a:cubicBezTo>
                      <a:cubicBezTo>
                        <a:pt x="44551" y="423"/>
                        <a:pt x="44321" y="364"/>
                        <a:pt x="44032" y="275"/>
                      </a:cubicBezTo>
                      <a:cubicBezTo>
                        <a:pt x="43510" y="166"/>
                        <a:pt x="42874" y="1"/>
                        <a:pt x="415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" name="Google Shape;236;p5"/>
                <p:cNvSpPr/>
                <p:nvPr/>
              </p:nvSpPr>
              <p:spPr>
                <a:xfrm>
                  <a:off x="2878900" y="1361400"/>
                  <a:ext cx="183475" cy="11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39" h="4405" extrusionOk="0">
                      <a:moveTo>
                        <a:pt x="467" y="301"/>
                      </a:moveTo>
                      <a:lnTo>
                        <a:pt x="467" y="301"/>
                      </a:lnTo>
                      <a:cubicBezTo>
                        <a:pt x="734" y="335"/>
                        <a:pt x="1301" y="502"/>
                        <a:pt x="1902" y="668"/>
                      </a:cubicBezTo>
                      <a:cubicBezTo>
                        <a:pt x="2335" y="768"/>
                        <a:pt x="2836" y="935"/>
                        <a:pt x="3403" y="1069"/>
                      </a:cubicBezTo>
                      <a:cubicBezTo>
                        <a:pt x="5237" y="1536"/>
                        <a:pt x="6138" y="2069"/>
                        <a:pt x="6972" y="4104"/>
                      </a:cubicBezTo>
                      <a:cubicBezTo>
                        <a:pt x="6038" y="4104"/>
                        <a:pt x="5304" y="4104"/>
                        <a:pt x="1735" y="1369"/>
                      </a:cubicBezTo>
                      <a:cubicBezTo>
                        <a:pt x="1068" y="835"/>
                        <a:pt x="634" y="502"/>
                        <a:pt x="467" y="301"/>
                      </a:cubicBezTo>
                      <a:close/>
                      <a:moveTo>
                        <a:pt x="390" y="0"/>
                      </a:moveTo>
                      <a:cubicBezTo>
                        <a:pt x="231" y="0"/>
                        <a:pt x="151" y="46"/>
                        <a:pt x="100" y="135"/>
                      </a:cubicBezTo>
                      <a:cubicBezTo>
                        <a:pt x="0" y="335"/>
                        <a:pt x="167" y="568"/>
                        <a:pt x="1535" y="1602"/>
                      </a:cubicBezTo>
                      <a:cubicBezTo>
                        <a:pt x="4937" y="4238"/>
                        <a:pt x="5871" y="4404"/>
                        <a:pt x="6738" y="4404"/>
                      </a:cubicBezTo>
                      <a:lnTo>
                        <a:pt x="7172" y="4404"/>
                      </a:lnTo>
                      <a:cubicBezTo>
                        <a:pt x="7239" y="4404"/>
                        <a:pt x="7272" y="4371"/>
                        <a:pt x="7305" y="4338"/>
                      </a:cubicBezTo>
                      <a:cubicBezTo>
                        <a:pt x="7339" y="4304"/>
                        <a:pt x="7339" y="4238"/>
                        <a:pt x="7339" y="4204"/>
                      </a:cubicBezTo>
                      <a:cubicBezTo>
                        <a:pt x="6472" y="1869"/>
                        <a:pt x="5437" y="1269"/>
                        <a:pt x="3469" y="768"/>
                      </a:cubicBezTo>
                      <a:cubicBezTo>
                        <a:pt x="2936" y="635"/>
                        <a:pt x="2435" y="468"/>
                        <a:pt x="2002" y="368"/>
                      </a:cubicBezTo>
                      <a:cubicBezTo>
                        <a:pt x="1114" y="120"/>
                        <a:pt x="647" y="0"/>
                        <a:pt x="3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237;p5"/>
                <p:cNvSpPr/>
                <p:nvPr/>
              </p:nvSpPr>
              <p:spPr>
                <a:xfrm>
                  <a:off x="3302525" y="1297175"/>
                  <a:ext cx="39225" cy="4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1670" extrusionOk="0">
                      <a:moveTo>
                        <a:pt x="172" y="0"/>
                      </a:moveTo>
                      <a:cubicBezTo>
                        <a:pt x="120" y="0"/>
                        <a:pt x="77" y="37"/>
                        <a:pt x="34" y="102"/>
                      </a:cubicBezTo>
                      <a:cubicBezTo>
                        <a:pt x="1" y="168"/>
                        <a:pt x="34" y="269"/>
                        <a:pt x="101" y="302"/>
                      </a:cubicBezTo>
                      <a:cubicBezTo>
                        <a:pt x="401" y="435"/>
                        <a:pt x="568" y="702"/>
                        <a:pt x="735" y="969"/>
                      </a:cubicBezTo>
                      <a:cubicBezTo>
                        <a:pt x="901" y="1203"/>
                        <a:pt x="1068" y="1436"/>
                        <a:pt x="1302" y="1636"/>
                      </a:cubicBezTo>
                      <a:cubicBezTo>
                        <a:pt x="1335" y="1636"/>
                        <a:pt x="1368" y="1670"/>
                        <a:pt x="1402" y="1670"/>
                      </a:cubicBezTo>
                      <a:cubicBezTo>
                        <a:pt x="1435" y="1670"/>
                        <a:pt x="1502" y="1636"/>
                        <a:pt x="1535" y="1603"/>
                      </a:cubicBezTo>
                      <a:cubicBezTo>
                        <a:pt x="1568" y="1536"/>
                        <a:pt x="1568" y="1436"/>
                        <a:pt x="1502" y="1369"/>
                      </a:cubicBezTo>
                      <a:cubicBezTo>
                        <a:pt x="1268" y="1203"/>
                        <a:pt x="1135" y="1002"/>
                        <a:pt x="1001" y="769"/>
                      </a:cubicBezTo>
                      <a:cubicBezTo>
                        <a:pt x="801" y="502"/>
                        <a:pt x="601" y="202"/>
                        <a:pt x="268" y="35"/>
                      </a:cubicBezTo>
                      <a:cubicBezTo>
                        <a:pt x="232" y="11"/>
                        <a:pt x="201" y="0"/>
                        <a:pt x="1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238;p5"/>
                <p:cNvSpPr/>
                <p:nvPr/>
              </p:nvSpPr>
              <p:spPr>
                <a:xfrm>
                  <a:off x="2586175" y="1400600"/>
                  <a:ext cx="226875" cy="12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5" h="5038" extrusionOk="0">
                      <a:moveTo>
                        <a:pt x="535" y="335"/>
                      </a:moveTo>
                      <a:lnTo>
                        <a:pt x="535" y="335"/>
                      </a:lnTo>
                      <a:cubicBezTo>
                        <a:pt x="768" y="401"/>
                        <a:pt x="1068" y="535"/>
                        <a:pt x="1502" y="701"/>
                      </a:cubicBezTo>
                      <a:cubicBezTo>
                        <a:pt x="2303" y="1035"/>
                        <a:pt x="3603" y="1602"/>
                        <a:pt x="6072" y="2369"/>
                      </a:cubicBezTo>
                      <a:cubicBezTo>
                        <a:pt x="6906" y="2636"/>
                        <a:pt x="7073" y="2736"/>
                        <a:pt x="7573" y="3303"/>
                      </a:cubicBezTo>
                      <a:cubicBezTo>
                        <a:pt x="8640" y="4437"/>
                        <a:pt x="8674" y="4704"/>
                        <a:pt x="8674" y="4738"/>
                      </a:cubicBezTo>
                      <a:cubicBezTo>
                        <a:pt x="8653" y="4750"/>
                        <a:pt x="8624" y="4756"/>
                        <a:pt x="8586" y="4756"/>
                      </a:cubicBezTo>
                      <a:cubicBezTo>
                        <a:pt x="8008" y="4756"/>
                        <a:pt x="5483" y="3369"/>
                        <a:pt x="3603" y="2336"/>
                      </a:cubicBezTo>
                      <a:lnTo>
                        <a:pt x="2803" y="1902"/>
                      </a:lnTo>
                      <a:lnTo>
                        <a:pt x="2703" y="2036"/>
                      </a:lnTo>
                      <a:lnTo>
                        <a:pt x="2736" y="1869"/>
                      </a:lnTo>
                      <a:cubicBezTo>
                        <a:pt x="2002" y="1469"/>
                        <a:pt x="1102" y="968"/>
                        <a:pt x="535" y="335"/>
                      </a:cubicBezTo>
                      <a:close/>
                      <a:moveTo>
                        <a:pt x="168" y="1"/>
                      </a:moveTo>
                      <a:cubicBezTo>
                        <a:pt x="101" y="1"/>
                        <a:pt x="68" y="34"/>
                        <a:pt x="34" y="101"/>
                      </a:cubicBezTo>
                      <a:cubicBezTo>
                        <a:pt x="1" y="134"/>
                        <a:pt x="34" y="201"/>
                        <a:pt x="68" y="268"/>
                      </a:cubicBezTo>
                      <a:cubicBezTo>
                        <a:pt x="635" y="1068"/>
                        <a:pt x="1735" y="1669"/>
                        <a:pt x="2603" y="2136"/>
                      </a:cubicBezTo>
                      <a:lnTo>
                        <a:pt x="2703" y="2036"/>
                      </a:lnTo>
                      <a:lnTo>
                        <a:pt x="2636" y="2169"/>
                      </a:lnTo>
                      <a:lnTo>
                        <a:pt x="3437" y="2603"/>
                      </a:lnTo>
                      <a:cubicBezTo>
                        <a:pt x="6472" y="4271"/>
                        <a:pt x="7973" y="5038"/>
                        <a:pt x="8607" y="5038"/>
                      </a:cubicBezTo>
                      <a:cubicBezTo>
                        <a:pt x="8740" y="5038"/>
                        <a:pt x="8841" y="5005"/>
                        <a:pt x="8907" y="4938"/>
                      </a:cubicBezTo>
                      <a:cubicBezTo>
                        <a:pt x="9074" y="4704"/>
                        <a:pt x="8941" y="4337"/>
                        <a:pt x="7806" y="3070"/>
                      </a:cubicBezTo>
                      <a:cubicBezTo>
                        <a:pt x="7273" y="2503"/>
                        <a:pt x="7039" y="2369"/>
                        <a:pt x="6172" y="2069"/>
                      </a:cubicBezTo>
                      <a:cubicBezTo>
                        <a:pt x="3704" y="1302"/>
                        <a:pt x="2403" y="768"/>
                        <a:pt x="1635" y="435"/>
                      </a:cubicBezTo>
                      <a:cubicBezTo>
                        <a:pt x="935" y="134"/>
                        <a:pt x="601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5"/>
                <p:cNvSpPr/>
                <p:nvPr/>
              </p:nvSpPr>
              <p:spPr>
                <a:xfrm>
                  <a:off x="3131575" y="1337000"/>
                  <a:ext cx="137625" cy="3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05" h="1245" extrusionOk="0">
                      <a:moveTo>
                        <a:pt x="5344" y="1"/>
                      </a:moveTo>
                      <a:cubicBezTo>
                        <a:pt x="5330" y="1"/>
                        <a:pt x="5316" y="4"/>
                        <a:pt x="5304" y="10"/>
                      </a:cubicBezTo>
                      <a:cubicBezTo>
                        <a:pt x="3603" y="443"/>
                        <a:pt x="1868" y="744"/>
                        <a:pt x="134" y="944"/>
                      </a:cubicBezTo>
                      <a:cubicBezTo>
                        <a:pt x="34" y="944"/>
                        <a:pt x="0" y="1044"/>
                        <a:pt x="0" y="1111"/>
                      </a:cubicBezTo>
                      <a:cubicBezTo>
                        <a:pt x="0" y="1211"/>
                        <a:pt x="67" y="1244"/>
                        <a:pt x="134" y="1244"/>
                      </a:cubicBezTo>
                      <a:lnTo>
                        <a:pt x="167" y="1244"/>
                      </a:lnTo>
                      <a:cubicBezTo>
                        <a:pt x="1902" y="1044"/>
                        <a:pt x="3670" y="744"/>
                        <a:pt x="5371" y="310"/>
                      </a:cubicBezTo>
                      <a:cubicBezTo>
                        <a:pt x="5438" y="277"/>
                        <a:pt x="5504" y="210"/>
                        <a:pt x="5471" y="110"/>
                      </a:cubicBezTo>
                      <a:cubicBezTo>
                        <a:pt x="5471" y="55"/>
                        <a:pt x="5404" y="1"/>
                        <a:pt x="534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240;p5"/>
                <p:cNvSpPr/>
                <p:nvPr/>
              </p:nvSpPr>
              <p:spPr>
                <a:xfrm>
                  <a:off x="3022325" y="1376425"/>
                  <a:ext cx="54225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568" extrusionOk="0">
                      <a:moveTo>
                        <a:pt x="1386" y="1"/>
                      </a:moveTo>
                      <a:cubicBezTo>
                        <a:pt x="946" y="1"/>
                        <a:pt x="501" y="90"/>
                        <a:pt x="101" y="267"/>
                      </a:cubicBezTo>
                      <a:cubicBezTo>
                        <a:pt x="34" y="301"/>
                        <a:pt x="1" y="401"/>
                        <a:pt x="34" y="468"/>
                      </a:cubicBezTo>
                      <a:cubicBezTo>
                        <a:pt x="34" y="534"/>
                        <a:pt x="101" y="568"/>
                        <a:pt x="167" y="568"/>
                      </a:cubicBezTo>
                      <a:cubicBezTo>
                        <a:pt x="201" y="568"/>
                        <a:pt x="201" y="568"/>
                        <a:pt x="234" y="534"/>
                      </a:cubicBezTo>
                      <a:cubicBezTo>
                        <a:pt x="585" y="381"/>
                        <a:pt x="978" y="300"/>
                        <a:pt x="1368" y="300"/>
                      </a:cubicBezTo>
                      <a:cubicBezTo>
                        <a:pt x="1572" y="300"/>
                        <a:pt x="1774" y="322"/>
                        <a:pt x="1969" y="368"/>
                      </a:cubicBezTo>
                      <a:cubicBezTo>
                        <a:pt x="2069" y="368"/>
                        <a:pt x="2136" y="334"/>
                        <a:pt x="2169" y="234"/>
                      </a:cubicBezTo>
                      <a:cubicBezTo>
                        <a:pt x="2169" y="167"/>
                        <a:pt x="2136" y="67"/>
                        <a:pt x="2035" y="67"/>
                      </a:cubicBezTo>
                      <a:cubicBezTo>
                        <a:pt x="1824" y="23"/>
                        <a:pt x="1606" y="1"/>
                        <a:pt x="13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" name="Google Shape;241;p5"/>
                <p:cNvSpPr/>
                <p:nvPr/>
              </p:nvSpPr>
              <p:spPr>
                <a:xfrm>
                  <a:off x="2296800" y="1403725"/>
                  <a:ext cx="368625" cy="174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45" h="6982" extrusionOk="0">
                      <a:moveTo>
                        <a:pt x="149" y="1"/>
                      </a:moveTo>
                      <a:cubicBezTo>
                        <a:pt x="78" y="1"/>
                        <a:pt x="28" y="55"/>
                        <a:pt x="1" y="109"/>
                      </a:cubicBezTo>
                      <a:cubicBezTo>
                        <a:pt x="1" y="210"/>
                        <a:pt x="34" y="276"/>
                        <a:pt x="134" y="310"/>
                      </a:cubicBezTo>
                      <a:cubicBezTo>
                        <a:pt x="4738" y="1377"/>
                        <a:pt x="9908" y="4846"/>
                        <a:pt x="12577" y="6814"/>
                      </a:cubicBezTo>
                      <a:cubicBezTo>
                        <a:pt x="12677" y="6914"/>
                        <a:pt x="12743" y="6948"/>
                        <a:pt x="12777" y="6981"/>
                      </a:cubicBezTo>
                      <a:lnTo>
                        <a:pt x="12944" y="6981"/>
                      </a:lnTo>
                      <a:cubicBezTo>
                        <a:pt x="12977" y="6948"/>
                        <a:pt x="13010" y="6881"/>
                        <a:pt x="13010" y="6814"/>
                      </a:cubicBezTo>
                      <a:cubicBezTo>
                        <a:pt x="12944" y="5914"/>
                        <a:pt x="12343" y="5213"/>
                        <a:pt x="11809" y="4679"/>
                      </a:cubicBezTo>
                      <a:cubicBezTo>
                        <a:pt x="11242" y="4079"/>
                        <a:pt x="10742" y="3679"/>
                        <a:pt x="10408" y="3412"/>
                      </a:cubicBezTo>
                      <a:cubicBezTo>
                        <a:pt x="10275" y="3278"/>
                        <a:pt x="10108" y="3145"/>
                        <a:pt x="10041" y="3078"/>
                      </a:cubicBezTo>
                      <a:cubicBezTo>
                        <a:pt x="10175" y="3012"/>
                        <a:pt x="10508" y="2978"/>
                        <a:pt x="10875" y="2911"/>
                      </a:cubicBezTo>
                      <a:cubicBezTo>
                        <a:pt x="11609" y="2811"/>
                        <a:pt x="12810" y="2645"/>
                        <a:pt x="14611" y="2211"/>
                      </a:cubicBezTo>
                      <a:cubicBezTo>
                        <a:pt x="14678" y="2178"/>
                        <a:pt x="14745" y="2111"/>
                        <a:pt x="14711" y="2011"/>
                      </a:cubicBezTo>
                      <a:cubicBezTo>
                        <a:pt x="14711" y="1956"/>
                        <a:pt x="14667" y="1902"/>
                        <a:pt x="14596" y="1902"/>
                      </a:cubicBezTo>
                      <a:cubicBezTo>
                        <a:pt x="14580" y="1902"/>
                        <a:pt x="14563" y="1905"/>
                        <a:pt x="14545" y="1911"/>
                      </a:cubicBezTo>
                      <a:cubicBezTo>
                        <a:pt x="12777" y="2311"/>
                        <a:pt x="11543" y="2511"/>
                        <a:pt x="10809" y="2611"/>
                      </a:cubicBezTo>
                      <a:cubicBezTo>
                        <a:pt x="10008" y="2745"/>
                        <a:pt x="9741" y="2778"/>
                        <a:pt x="9708" y="2978"/>
                      </a:cubicBezTo>
                      <a:cubicBezTo>
                        <a:pt x="9641" y="3178"/>
                        <a:pt x="9808" y="3312"/>
                        <a:pt x="10208" y="3645"/>
                      </a:cubicBezTo>
                      <a:cubicBezTo>
                        <a:pt x="10542" y="3912"/>
                        <a:pt x="11009" y="4279"/>
                        <a:pt x="11576" y="4880"/>
                      </a:cubicBezTo>
                      <a:cubicBezTo>
                        <a:pt x="12010" y="5313"/>
                        <a:pt x="12477" y="5847"/>
                        <a:pt x="12643" y="6481"/>
                      </a:cubicBezTo>
                      <a:cubicBezTo>
                        <a:pt x="9908" y="4479"/>
                        <a:pt x="4804" y="1077"/>
                        <a:pt x="201" y="9"/>
                      </a:cubicBezTo>
                      <a:cubicBezTo>
                        <a:pt x="183" y="3"/>
                        <a:pt x="165" y="1"/>
                        <a:pt x="1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" name="Google Shape;242;p5"/>
                <p:cNvSpPr/>
                <p:nvPr/>
              </p:nvSpPr>
              <p:spPr>
                <a:xfrm>
                  <a:off x="2369375" y="1306375"/>
                  <a:ext cx="919825" cy="17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3" h="6806" extrusionOk="0">
                      <a:moveTo>
                        <a:pt x="36626" y="1"/>
                      </a:moveTo>
                      <a:cubicBezTo>
                        <a:pt x="35592" y="67"/>
                        <a:pt x="34558" y="134"/>
                        <a:pt x="33524" y="167"/>
                      </a:cubicBezTo>
                      <a:cubicBezTo>
                        <a:pt x="32023" y="234"/>
                        <a:pt x="30488" y="301"/>
                        <a:pt x="28987" y="468"/>
                      </a:cubicBezTo>
                      <a:cubicBezTo>
                        <a:pt x="26019" y="768"/>
                        <a:pt x="23050" y="1168"/>
                        <a:pt x="20114" y="1602"/>
                      </a:cubicBezTo>
                      <a:cubicBezTo>
                        <a:pt x="17246" y="2035"/>
                        <a:pt x="14377" y="2369"/>
                        <a:pt x="11408" y="2669"/>
                      </a:cubicBezTo>
                      <a:cubicBezTo>
                        <a:pt x="7706" y="3036"/>
                        <a:pt x="3903" y="3436"/>
                        <a:pt x="133" y="3770"/>
                      </a:cubicBezTo>
                      <a:cubicBezTo>
                        <a:pt x="100" y="3770"/>
                        <a:pt x="33" y="3803"/>
                        <a:pt x="0" y="3870"/>
                      </a:cubicBezTo>
                      <a:cubicBezTo>
                        <a:pt x="0" y="3937"/>
                        <a:pt x="0" y="4003"/>
                        <a:pt x="67" y="4037"/>
                      </a:cubicBezTo>
                      <a:cubicBezTo>
                        <a:pt x="701" y="4671"/>
                        <a:pt x="1568" y="5038"/>
                        <a:pt x="2368" y="5404"/>
                      </a:cubicBezTo>
                      <a:lnTo>
                        <a:pt x="2735" y="5571"/>
                      </a:lnTo>
                      <a:cubicBezTo>
                        <a:pt x="3736" y="6005"/>
                        <a:pt x="4770" y="6439"/>
                        <a:pt x="5804" y="6772"/>
                      </a:cubicBezTo>
                      <a:cubicBezTo>
                        <a:pt x="5838" y="6772"/>
                        <a:pt x="5838" y="6805"/>
                        <a:pt x="5871" y="6805"/>
                      </a:cubicBezTo>
                      <a:cubicBezTo>
                        <a:pt x="5938" y="6805"/>
                        <a:pt x="5971" y="6739"/>
                        <a:pt x="6004" y="6705"/>
                      </a:cubicBezTo>
                      <a:cubicBezTo>
                        <a:pt x="6038" y="6605"/>
                        <a:pt x="5971" y="6505"/>
                        <a:pt x="5904" y="6505"/>
                      </a:cubicBezTo>
                      <a:cubicBezTo>
                        <a:pt x="4870" y="6138"/>
                        <a:pt x="3836" y="5738"/>
                        <a:pt x="2835" y="5271"/>
                      </a:cubicBezTo>
                      <a:lnTo>
                        <a:pt x="2502" y="5138"/>
                      </a:lnTo>
                      <a:cubicBezTo>
                        <a:pt x="1801" y="4804"/>
                        <a:pt x="1101" y="4504"/>
                        <a:pt x="534" y="4037"/>
                      </a:cubicBezTo>
                      <a:cubicBezTo>
                        <a:pt x="4170" y="3737"/>
                        <a:pt x="7872" y="3336"/>
                        <a:pt x="11442" y="2969"/>
                      </a:cubicBezTo>
                      <a:cubicBezTo>
                        <a:pt x="14410" y="2669"/>
                        <a:pt x="17279" y="2369"/>
                        <a:pt x="20148" y="1935"/>
                      </a:cubicBezTo>
                      <a:cubicBezTo>
                        <a:pt x="23083" y="1468"/>
                        <a:pt x="26052" y="1101"/>
                        <a:pt x="28987" y="768"/>
                      </a:cubicBezTo>
                      <a:cubicBezTo>
                        <a:pt x="30522" y="601"/>
                        <a:pt x="32056" y="534"/>
                        <a:pt x="33524" y="468"/>
                      </a:cubicBezTo>
                      <a:cubicBezTo>
                        <a:pt x="34558" y="434"/>
                        <a:pt x="35625" y="401"/>
                        <a:pt x="36660" y="334"/>
                      </a:cubicBezTo>
                      <a:cubicBezTo>
                        <a:pt x="36726" y="301"/>
                        <a:pt x="36793" y="234"/>
                        <a:pt x="36793" y="167"/>
                      </a:cubicBezTo>
                      <a:cubicBezTo>
                        <a:pt x="36793" y="67"/>
                        <a:pt x="36726" y="1"/>
                        <a:pt x="366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" name="Google Shape;243;p5"/>
                <p:cNvSpPr/>
                <p:nvPr/>
              </p:nvSpPr>
              <p:spPr>
                <a:xfrm>
                  <a:off x="2697100" y="1401450"/>
                  <a:ext cx="236025" cy="4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1" h="1869" extrusionOk="0">
                      <a:moveTo>
                        <a:pt x="9240" y="0"/>
                      </a:moveTo>
                      <a:cubicBezTo>
                        <a:pt x="6272" y="567"/>
                        <a:pt x="3136" y="1101"/>
                        <a:pt x="167" y="1535"/>
                      </a:cubicBezTo>
                      <a:cubicBezTo>
                        <a:pt x="67" y="1568"/>
                        <a:pt x="0" y="1635"/>
                        <a:pt x="34" y="1735"/>
                      </a:cubicBezTo>
                      <a:cubicBezTo>
                        <a:pt x="34" y="1802"/>
                        <a:pt x="100" y="1868"/>
                        <a:pt x="167" y="1868"/>
                      </a:cubicBezTo>
                      <a:lnTo>
                        <a:pt x="201" y="1868"/>
                      </a:lnTo>
                      <a:cubicBezTo>
                        <a:pt x="3169" y="1401"/>
                        <a:pt x="6338" y="868"/>
                        <a:pt x="9274" y="334"/>
                      </a:cubicBezTo>
                      <a:cubicBezTo>
                        <a:pt x="9374" y="301"/>
                        <a:pt x="9440" y="234"/>
                        <a:pt x="9407" y="134"/>
                      </a:cubicBezTo>
                      <a:cubicBezTo>
                        <a:pt x="9407" y="67"/>
                        <a:pt x="9307" y="0"/>
                        <a:pt x="924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244;p5"/>
                <p:cNvSpPr/>
                <p:nvPr/>
              </p:nvSpPr>
              <p:spPr>
                <a:xfrm>
                  <a:off x="2416075" y="1511200"/>
                  <a:ext cx="120100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1348" extrusionOk="0">
                      <a:moveTo>
                        <a:pt x="4658" y="1"/>
                      </a:moveTo>
                      <a:cubicBezTo>
                        <a:pt x="4639" y="1"/>
                        <a:pt x="4620" y="5"/>
                        <a:pt x="4603" y="13"/>
                      </a:cubicBezTo>
                      <a:cubicBezTo>
                        <a:pt x="4370" y="80"/>
                        <a:pt x="4136" y="147"/>
                        <a:pt x="3869" y="180"/>
                      </a:cubicBezTo>
                      <a:cubicBezTo>
                        <a:pt x="3336" y="314"/>
                        <a:pt x="2802" y="447"/>
                        <a:pt x="2302" y="714"/>
                      </a:cubicBezTo>
                      <a:cubicBezTo>
                        <a:pt x="2235" y="747"/>
                        <a:pt x="2168" y="781"/>
                        <a:pt x="2102" y="814"/>
                      </a:cubicBezTo>
                      <a:cubicBezTo>
                        <a:pt x="1968" y="914"/>
                        <a:pt x="1801" y="981"/>
                        <a:pt x="1668" y="1014"/>
                      </a:cubicBezTo>
                      <a:cubicBezTo>
                        <a:pt x="1623" y="1026"/>
                        <a:pt x="1575" y="1032"/>
                        <a:pt x="1524" y="1032"/>
                      </a:cubicBezTo>
                      <a:cubicBezTo>
                        <a:pt x="1157" y="1032"/>
                        <a:pt x="647" y="736"/>
                        <a:pt x="267" y="414"/>
                      </a:cubicBezTo>
                      <a:cubicBezTo>
                        <a:pt x="241" y="388"/>
                        <a:pt x="211" y="377"/>
                        <a:pt x="181" y="377"/>
                      </a:cubicBezTo>
                      <a:cubicBezTo>
                        <a:pt x="133" y="377"/>
                        <a:pt x="87" y="406"/>
                        <a:pt x="67" y="447"/>
                      </a:cubicBezTo>
                      <a:cubicBezTo>
                        <a:pt x="0" y="514"/>
                        <a:pt x="0" y="614"/>
                        <a:pt x="67" y="647"/>
                      </a:cubicBezTo>
                      <a:cubicBezTo>
                        <a:pt x="467" y="981"/>
                        <a:pt x="1067" y="1348"/>
                        <a:pt x="1568" y="1348"/>
                      </a:cubicBezTo>
                      <a:cubicBezTo>
                        <a:pt x="1601" y="1348"/>
                        <a:pt x="1668" y="1348"/>
                        <a:pt x="1735" y="1314"/>
                      </a:cubicBezTo>
                      <a:cubicBezTo>
                        <a:pt x="1935" y="1281"/>
                        <a:pt x="2102" y="1181"/>
                        <a:pt x="2268" y="1081"/>
                      </a:cubicBezTo>
                      <a:cubicBezTo>
                        <a:pt x="2335" y="1048"/>
                        <a:pt x="2368" y="1014"/>
                        <a:pt x="2435" y="981"/>
                      </a:cubicBezTo>
                      <a:cubicBezTo>
                        <a:pt x="2935" y="747"/>
                        <a:pt x="3436" y="614"/>
                        <a:pt x="3970" y="480"/>
                      </a:cubicBezTo>
                      <a:cubicBezTo>
                        <a:pt x="4203" y="447"/>
                        <a:pt x="4437" y="380"/>
                        <a:pt x="4670" y="314"/>
                      </a:cubicBezTo>
                      <a:cubicBezTo>
                        <a:pt x="4770" y="280"/>
                        <a:pt x="4803" y="180"/>
                        <a:pt x="4803" y="114"/>
                      </a:cubicBezTo>
                      <a:cubicBezTo>
                        <a:pt x="4778" y="38"/>
                        <a:pt x="4716" y="1"/>
                        <a:pt x="46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" name="Google Shape;245;p5"/>
                <p:cNvSpPr/>
                <p:nvPr/>
              </p:nvSpPr>
              <p:spPr>
                <a:xfrm>
                  <a:off x="2368525" y="1461275"/>
                  <a:ext cx="103425" cy="5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" h="2345" extrusionOk="0">
                      <a:moveTo>
                        <a:pt x="182" y="0"/>
                      </a:moveTo>
                      <a:cubicBezTo>
                        <a:pt x="111" y="0"/>
                        <a:pt x="61" y="55"/>
                        <a:pt x="34" y="109"/>
                      </a:cubicBezTo>
                      <a:cubicBezTo>
                        <a:pt x="1" y="176"/>
                        <a:pt x="34" y="276"/>
                        <a:pt x="101" y="309"/>
                      </a:cubicBezTo>
                      <a:cubicBezTo>
                        <a:pt x="1435" y="843"/>
                        <a:pt x="2703" y="1510"/>
                        <a:pt x="3870" y="2311"/>
                      </a:cubicBezTo>
                      <a:cubicBezTo>
                        <a:pt x="3870" y="2344"/>
                        <a:pt x="3903" y="2344"/>
                        <a:pt x="3937" y="2344"/>
                      </a:cubicBezTo>
                      <a:cubicBezTo>
                        <a:pt x="4004" y="2344"/>
                        <a:pt x="4037" y="2311"/>
                        <a:pt x="4070" y="2277"/>
                      </a:cubicBezTo>
                      <a:cubicBezTo>
                        <a:pt x="4137" y="2211"/>
                        <a:pt x="4104" y="2111"/>
                        <a:pt x="4037" y="2044"/>
                      </a:cubicBezTo>
                      <a:cubicBezTo>
                        <a:pt x="2836" y="1243"/>
                        <a:pt x="1568" y="543"/>
                        <a:pt x="234" y="9"/>
                      </a:cubicBezTo>
                      <a:cubicBezTo>
                        <a:pt x="216" y="3"/>
                        <a:pt x="199" y="0"/>
                        <a:pt x="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246;p5"/>
                <p:cNvSpPr/>
                <p:nvPr/>
              </p:nvSpPr>
              <p:spPr>
                <a:xfrm>
                  <a:off x="2471100" y="1518600"/>
                  <a:ext cx="127625" cy="8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3220" extrusionOk="0">
                      <a:moveTo>
                        <a:pt x="2886" y="1"/>
                      </a:moveTo>
                      <a:cubicBezTo>
                        <a:pt x="2844" y="1"/>
                        <a:pt x="2803" y="18"/>
                        <a:pt x="2769" y="51"/>
                      </a:cubicBezTo>
                      <a:cubicBezTo>
                        <a:pt x="2736" y="118"/>
                        <a:pt x="2736" y="218"/>
                        <a:pt x="2803" y="285"/>
                      </a:cubicBezTo>
                      <a:cubicBezTo>
                        <a:pt x="3637" y="1018"/>
                        <a:pt x="4137" y="1819"/>
                        <a:pt x="4704" y="2920"/>
                      </a:cubicBezTo>
                      <a:cubicBezTo>
                        <a:pt x="3436" y="2786"/>
                        <a:pt x="2002" y="1719"/>
                        <a:pt x="935" y="918"/>
                      </a:cubicBezTo>
                      <a:cubicBezTo>
                        <a:pt x="668" y="752"/>
                        <a:pt x="434" y="585"/>
                        <a:pt x="234" y="418"/>
                      </a:cubicBezTo>
                      <a:cubicBezTo>
                        <a:pt x="216" y="409"/>
                        <a:pt x="196" y="405"/>
                        <a:pt x="175" y="405"/>
                      </a:cubicBezTo>
                      <a:cubicBezTo>
                        <a:pt x="119" y="405"/>
                        <a:pt x="58" y="436"/>
                        <a:pt x="34" y="485"/>
                      </a:cubicBezTo>
                      <a:cubicBezTo>
                        <a:pt x="1" y="551"/>
                        <a:pt x="1" y="651"/>
                        <a:pt x="67" y="685"/>
                      </a:cubicBezTo>
                      <a:cubicBezTo>
                        <a:pt x="267" y="818"/>
                        <a:pt x="501" y="985"/>
                        <a:pt x="734" y="1185"/>
                      </a:cubicBezTo>
                      <a:cubicBezTo>
                        <a:pt x="1902" y="2052"/>
                        <a:pt x="3503" y="3220"/>
                        <a:pt x="4904" y="3220"/>
                      </a:cubicBezTo>
                      <a:lnTo>
                        <a:pt x="4971" y="3220"/>
                      </a:lnTo>
                      <a:cubicBezTo>
                        <a:pt x="5004" y="3220"/>
                        <a:pt x="5071" y="3187"/>
                        <a:pt x="5104" y="3153"/>
                      </a:cubicBezTo>
                      <a:cubicBezTo>
                        <a:pt x="5104" y="3120"/>
                        <a:pt x="5104" y="3053"/>
                        <a:pt x="5104" y="3020"/>
                      </a:cubicBezTo>
                      <a:cubicBezTo>
                        <a:pt x="4571" y="1986"/>
                        <a:pt x="4003" y="985"/>
                        <a:pt x="3003" y="51"/>
                      </a:cubicBezTo>
                      <a:cubicBezTo>
                        <a:pt x="2969" y="18"/>
                        <a:pt x="2928" y="1"/>
                        <a:pt x="28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" name="Google Shape;247;p5"/>
                <p:cNvSpPr/>
                <p:nvPr/>
              </p:nvSpPr>
              <p:spPr>
                <a:xfrm>
                  <a:off x="2591200" y="1485675"/>
                  <a:ext cx="138450" cy="4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1936" extrusionOk="0">
                      <a:moveTo>
                        <a:pt x="5304" y="0"/>
                      </a:moveTo>
                      <a:cubicBezTo>
                        <a:pt x="5237" y="34"/>
                        <a:pt x="5137" y="67"/>
                        <a:pt x="5037" y="67"/>
                      </a:cubicBezTo>
                      <a:cubicBezTo>
                        <a:pt x="4637" y="167"/>
                        <a:pt x="3903" y="301"/>
                        <a:pt x="2402" y="801"/>
                      </a:cubicBezTo>
                      <a:cubicBezTo>
                        <a:pt x="2366" y="819"/>
                        <a:pt x="2337" y="827"/>
                        <a:pt x="2312" y="827"/>
                      </a:cubicBezTo>
                      <a:cubicBezTo>
                        <a:pt x="2243" y="827"/>
                        <a:pt x="2199" y="765"/>
                        <a:pt x="2102" y="668"/>
                      </a:cubicBezTo>
                      <a:cubicBezTo>
                        <a:pt x="2006" y="572"/>
                        <a:pt x="1876" y="408"/>
                        <a:pt x="1639" y="408"/>
                      </a:cubicBezTo>
                      <a:cubicBezTo>
                        <a:pt x="1545" y="408"/>
                        <a:pt x="1434" y="434"/>
                        <a:pt x="1301" y="501"/>
                      </a:cubicBezTo>
                      <a:cubicBezTo>
                        <a:pt x="1234" y="534"/>
                        <a:pt x="1201" y="601"/>
                        <a:pt x="1234" y="701"/>
                      </a:cubicBezTo>
                      <a:lnTo>
                        <a:pt x="1301" y="868"/>
                      </a:lnTo>
                      <a:cubicBezTo>
                        <a:pt x="1368" y="1001"/>
                        <a:pt x="1434" y="1168"/>
                        <a:pt x="1434" y="1201"/>
                      </a:cubicBezTo>
                      <a:cubicBezTo>
                        <a:pt x="1401" y="1268"/>
                        <a:pt x="1101" y="1335"/>
                        <a:pt x="801" y="1435"/>
                      </a:cubicBezTo>
                      <a:cubicBezTo>
                        <a:pt x="634" y="1468"/>
                        <a:pt x="400" y="1535"/>
                        <a:pt x="133" y="1635"/>
                      </a:cubicBezTo>
                      <a:cubicBezTo>
                        <a:pt x="67" y="1635"/>
                        <a:pt x="0" y="1735"/>
                        <a:pt x="33" y="1802"/>
                      </a:cubicBezTo>
                      <a:cubicBezTo>
                        <a:pt x="67" y="1902"/>
                        <a:pt x="100" y="1935"/>
                        <a:pt x="167" y="1935"/>
                      </a:cubicBezTo>
                      <a:cubicBezTo>
                        <a:pt x="200" y="1935"/>
                        <a:pt x="200" y="1935"/>
                        <a:pt x="234" y="1902"/>
                      </a:cubicBezTo>
                      <a:cubicBezTo>
                        <a:pt x="500" y="1835"/>
                        <a:pt x="734" y="1768"/>
                        <a:pt x="901" y="1735"/>
                      </a:cubicBezTo>
                      <a:cubicBezTo>
                        <a:pt x="1434" y="1568"/>
                        <a:pt x="1635" y="1501"/>
                        <a:pt x="1735" y="1335"/>
                      </a:cubicBezTo>
                      <a:cubicBezTo>
                        <a:pt x="1801" y="1168"/>
                        <a:pt x="1735" y="1001"/>
                        <a:pt x="1601" y="734"/>
                      </a:cubicBezTo>
                      <a:cubicBezTo>
                        <a:pt x="1618" y="729"/>
                        <a:pt x="1635" y="726"/>
                        <a:pt x="1650" y="726"/>
                      </a:cubicBezTo>
                      <a:cubicBezTo>
                        <a:pt x="1725" y="726"/>
                        <a:pt x="1785" y="790"/>
                        <a:pt x="1868" y="901"/>
                      </a:cubicBezTo>
                      <a:cubicBezTo>
                        <a:pt x="1970" y="1003"/>
                        <a:pt x="2093" y="1145"/>
                        <a:pt x="2295" y="1145"/>
                      </a:cubicBezTo>
                      <a:cubicBezTo>
                        <a:pt x="2356" y="1145"/>
                        <a:pt x="2424" y="1132"/>
                        <a:pt x="2502" y="1101"/>
                      </a:cubicBezTo>
                      <a:cubicBezTo>
                        <a:pt x="3970" y="601"/>
                        <a:pt x="4703" y="467"/>
                        <a:pt x="5104" y="367"/>
                      </a:cubicBezTo>
                      <a:cubicBezTo>
                        <a:pt x="5237" y="367"/>
                        <a:pt x="5337" y="334"/>
                        <a:pt x="5404" y="301"/>
                      </a:cubicBezTo>
                      <a:cubicBezTo>
                        <a:pt x="5471" y="301"/>
                        <a:pt x="5537" y="201"/>
                        <a:pt x="5504" y="100"/>
                      </a:cubicBezTo>
                      <a:cubicBezTo>
                        <a:pt x="5471" y="34"/>
                        <a:pt x="5404" y="0"/>
                        <a:pt x="530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" name="Google Shape;248;p5"/>
                <p:cNvSpPr/>
                <p:nvPr/>
              </p:nvSpPr>
              <p:spPr>
                <a:xfrm>
                  <a:off x="2342675" y="1560425"/>
                  <a:ext cx="183500" cy="6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40" h="2648" extrusionOk="0">
                      <a:moveTo>
                        <a:pt x="1523" y="0"/>
                      </a:moveTo>
                      <a:cubicBezTo>
                        <a:pt x="1504" y="0"/>
                        <a:pt x="1485" y="4"/>
                        <a:pt x="1468" y="13"/>
                      </a:cubicBezTo>
                      <a:cubicBezTo>
                        <a:pt x="1235" y="113"/>
                        <a:pt x="101" y="646"/>
                        <a:pt x="34" y="1113"/>
                      </a:cubicBezTo>
                      <a:cubicBezTo>
                        <a:pt x="1" y="1213"/>
                        <a:pt x="67" y="1347"/>
                        <a:pt x="134" y="1414"/>
                      </a:cubicBezTo>
                      <a:cubicBezTo>
                        <a:pt x="801" y="1981"/>
                        <a:pt x="2035" y="2648"/>
                        <a:pt x="2569" y="2648"/>
                      </a:cubicBezTo>
                      <a:lnTo>
                        <a:pt x="2602" y="2648"/>
                      </a:lnTo>
                      <a:cubicBezTo>
                        <a:pt x="2703" y="2648"/>
                        <a:pt x="2703" y="2648"/>
                        <a:pt x="3837" y="2081"/>
                      </a:cubicBezTo>
                      <a:cubicBezTo>
                        <a:pt x="4470" y="1780"/>
                        <a:pt x="5538" y="1213"/>
                        <a:pt x="7239" y="379"/>
                      </a:cubicBezTo>
                      <a:cubicBezTo>
                        <a:pt x="7306" y="346"/>
                        <a:pt x="7339" y="246"/>
                        <a:pt x="7306" y="146"/>
                      </a:cubicBezTo>
                      <a:cubicBezTo>
                        <a:pt x="7281" y="97"/>
                        <a:pt x="7221" y="66"/>
                        <a:pt x="7165" y="66"/>
                      </a:cubicBezTo>
                      <a:cubicBezTo>
                        <a:pt x="7144" y="66"/>
                        <a:pt x="7124" y="70"/>
                        <a:pt x="7106" y="79"/>
                      </a:cubicBezTo>
                      <a:cubicBezTo>
                        <a:pt x="5371" y="947"/>
                        <a:pt x="4337" y="1480"/>
                        <a:pt x="3670" y="1814"/>
                      </a:cubicBezTo>
                      <a:cubicBezTo>
                        <a:pt x="2736" y="2314"/>
                        <a:pt x="2636" y="2348"/>
                        <a:pt x="2569" y="2348"/>
                      </a:cubicBezTo>
                      <a:lnTo>
                        <a:pt x="2536" y="2348"/>
                      </a:lnTo>
                      <a:cubicBezTo>
                        <a:pt x="2135" y="2348"/>
                        <a:pt x="1001" y="1747"/>
                        <a:pt x="334" y="1147"/>
                      </a:cubicBezTo>
                      <a:cubicBezTo>
                        <a:pt x="368" y="947"/>
                        <a:pt x="1001" y="546"/>
                        <a:pt x="1602" y="313"/>
                      </a:cubicBezTo>
                      <a:cubicBezTo>
                        <a:pt x="1668" y="279"/>
                        <a:pt x="1702" y="179"/>
                        <a:pt x="1668" y="113"/>
                      </a:cubicBezTo>
                      <a:cubicBezTo>
                        <a:pt x="1643" y="38"/>
                        <a:pt x="1581" y="0"/>
                        <a:pt x="152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" name="Google Shape;249;p5"/>
                <p:cNvSpPr/>
                <p:nvPr/>
              </p:nvSpPr>
              <p:spPr>
                <a:xfrm>
                  <a:off x="2079150" y="1590250"/>
                  <a:ext cx="502900" cy="15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16" h="6025" extrusionOk="0">
                      <a:moveTo>
                        <a:pt x="15463" y="0"/>
                      </a:moveTo>
                      <a:cubicBezTo>
                        <a:pt x="15414" y="0"/>
                        <a:pt x="15366" y="24"/>
                        <a:pt x="15345" y="87"/>
                      </a:cubicBezTo>
                      <a:cubicBezTo>
                        <a:pt x="15278" y="154"/>
                        <a:pt x="15312" y="254"/>
                        <a:pt x="15378" y="287"/>
                      </a:cubicBezTo>
                      <a:cubicBezTo>
                        <a:pt x="17513" y="1788"/>
                        <a:pt x="19681" y="3856"/>
                        <a:pt x="19381" y="4824"/>
                      </a:cubicBezTo>
                      <a:cubicBezTo>
                        <a:pt x="19315" y="5157"/>
                        <a:pt x="18881" y="5324"/>
                        <a:pt x="18114" y="5391"/>
                      </a:cubicBezTo>
                      <a:cubicBezTo>
                        <a:pt x="17447" y="5424"/>
                        <a:pt x="16779" y="5458"/>
                        <a:pt x="16146" y="5524"/>
                      </a:cubicBezTo>
                      <a:cubicBezTo>
                        <a:pt x="14798" y="5624"/>
                        <a:pt x="13474" y="5721"/>
                        <a:pt x="12089" y="5721"/>
                      </a:cubicBezTo>
                      <a:cubicBezTo>
                        <a:pt x="8844" y="5721"/>
                        <a:pt x="5260" y="5190"/>
                        <a:pt x="234" y="2922"/>
                      </a:cubicBezTo>
                      <a:cubicBezTo>
                        <a:pt x="216" y="2914"/>
                        <a:pt x="196" y="2909"/>
                        <a:pt x="175" y="2909"/>
                      </a:cubicBezTo>
                      <a:cubicBezTo>
                        <a:pt x="119" y="2909"/>
                        <a:pt x="59" y="2940"/>
                        <a:pt x="34" y="2989"/>
                      </a:cubicBezTo>
                      <a:cubicBezTo>
                        <a:pt x="1" y="3056"/>
                        <a:pt x="34" y="3156"/>
                        <a:pt x="101" y="3189"/>
                      </a:cubicBezTo>
                      <a:cubicBezTo>
                        <a:pt x="5171" y="5491"/>
                        <a:pt x="8807" y="6025"/>
                        <a:pt x="12076" y="6025"/>
                      </a:cubicBezTo>
                      <a:cubicBezTo>
                        <a:pt x="13477" y="6025"/>
                        <a:pt x="14811" y="5925"/>
                        <a:pt x="16179" y="5825"/>
                      </a:cubicBezTo>
                      <a:cubicBezTo>
                        <a:pt x="16813" y="5791"/>
                        <a:pt x="17447" y="5724"/>
                        <a:pt x="18114" y="5691"/>
                      </a:cubicBezTo>
                      <a:cubicBezTo>
                        <a:pt x="19014" y="5624"/>
                        <a:pt x="19548" y="5391"/>
                        <a:pt x="19681" y="4891"/>
                      </a:cubicBezTo>
                      <a:cubicBezTo>
                        <a:pt x="20115" y="3389"/>
                        <a:pt x="16312" y="587"/>
                        <a:pt x="15545" y="20"/>
                      </a:cubicBezTo>
                      <a:cubicBezTo>
                        <a:pt x="15521" y="8"/>
                        <a:pt x="15492" y="0"/>
                        <a:pt x="154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" name="Google Shape;250;p5"/>
                <p:cNvSpPr/>
                <p:nvPr/>
              </p:nvSpPr>
              <p:spPr>
                <a:xfrm>
                  <a:off x="2264300" y="1617125"/>
                  <a:ext cx="274375" cy="9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5" h="3749" extrusionOk="0">
                      <a:moveTo>
                        <a:pt x="146" y="0"/>
                      </a:moveTo>
                      <a:cubicBezTo>
                        <a:pt x="90" y="0"/>
                        <a:pt x="33" y="38"/>
                        <a:pt x="33" y="113"/>
                      </a:cubicBezTo>
                      <a:cubicBezTo>
                        <a:pt x="0" y="180"/>
                        <a:pt x="33" y="280"/>
                        <a:pt x="133" y="313"/>
                      </a:cubicBezTo>
                      <a:cubicBezTo>
                        <a:pt x="1401" y="680"/>
                        <a:pt x="2669" y="1214"/>
                        <a:pt x="3903" y="1747"/>
                      </a:cubicBezTo>
                      <a:cubicBezTo>
                        <a:pt x="6104" y="2648"/>
                        <a:pt x="8373" y="3615"/>
                        <a:pt x="10774" y="3749"/>
                      </a:cubicBezTo>
                      <a:lnTo>
                        <a:pt x="10808" y="3749"/>
                      </a:lnTo>
                      <a:cubicBezTo>
                        <a:pt x="10874" y="3749"/>
                        <a:pt x="10941" y="3682"/>
                        <a:pt x="10941" y="3582"/>
                      </a:cubicBezTo>
                      <a:cubicBezTo>
                        <a:pt x="10975" y="3515"/>
                        <a:pt x="10908" y="3415"/>
                        <a:pt x="10808" y="3415"/>
                      </a:cubicBezTo>
                      <a:cubicBezTo>
                        <a:pt x="8439" y="3315"/>
                        <a:pt x="6204" y="2348"/>
                        <a:pt x="4036" y="1447"/>
                      </a:cubicBezTo>
                      <a:cubicBezTo>
                        <a:pt x="2802" y="913"/>
                        <a:pt x="1501" y="380"/>
                        <a:pt x="200" y="13"/>
                      </a:cubicBezTo>
                      <a:cubicBezTo>
                        <a:pt x="183" y="4"/>
                        <a:pt x="165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" name="Google Shape;251;p5"/>
                <p:cNvSpPr/>
                <p:nvPr/>
              </p:nvSpPr>
              <p:spPr>
                <a:xfrm>
                  <a:off x="2423575" y="1641575"/>
                  <a:ext cx="97600" cy="3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4" h="1404" extrusionOk="0">
                      <a:moveTo>
                        <a:pt x="164" y="1"/>
                      </a:moveTo>
                      <a:cubicBezTo>
                        <a:pt x="104" y="1"/>
                        <a:pt x="55" y="38"/>
                        <a:pt x="34" y="102"/>
                      </a:cubicBezTo>
                      <a:cubicBezTo>
                        <a:pt x="0" y="169"/>
                        <a:pt x="34" y="269"/>
                        <a:pt x="134" y="302"/>
                      </a:cubicBezTo>
                      <a:cubicBezTo>
                        <a:pt x="1268" y="836"/>
                        <a:pt x="2469" y="1203"/>
                        <a:pt x="3703" y="1403"/>
                      </a:cubicBezTo>
                      <a:lnTo>
                        <a:pt x="3736" y="1403"/>
                      </a:lnTo>
                      <a:cubicBezTo>
                        <a:pt x="3803" y="1403"/>
                        <a:pt x="3870" y="1336"/>
                        <a:pt x="3903" y="1270"/>
                      </a:cubicBezTo>
                      <a:cubicBezTo>
                        <a:pt x="3903" y="1170"/>
                        <a:pt x="3836" y="1103"/>
                        <a:pt x="3770" y="1103"/>
                      </a:cubicBezTo>
                      <a:cubicBezTo>
                        <a:pt x="2535" y="903"/>
                        <a:pt x="1368" y="536"/>
                        <a:pt x="267" y="36"/>
                      </a:cubicBezTo>
                      <a:cubicBezTo>
                        <a:pt x="232" y="12"/>
                        <a:pt x="196" y="1"/>
                        <a:pt x="16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" name="Google Shape;252;p5"/>
                <p:cNvSpPr/>
                <p:nvPr/>
              </p:nvSpPr>
              <p:spPr>
                <a:xfrm>
                  <a:off x="2248450" y="1666925"/>
                  <a:ext cx="105100" cy="4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4" h="1691" extrusionOk="0">
                      <a:moveTo>
                        <a:pt x="3998" y="0"/>
                      </a:moveTo>
                      <a:cubicBezTo>
                        <a:pt x="3964" y="0"/>
                        <a:pt x="3931" y="8"/>
                        <a:pt x="3903" y="22"/>
                      </a:cubicBezTo>
                      <a:cubicBezTo>
                        <a:pt x="2802" y="1023"/>
                        <a:pt x="1201" y="1390"/>
                        <a:pt x="134" y="1390"/>
                      </a:cubicBezTo>
                      <a:cubicBezTo>
                        <a:pt x="67" y="1390"/>
                        <a:pt x="0" y="1457"/>
                        <a:pt x="0" y="1557"/>
                      </a:cubicBezTo>
                      <a:cubicBezTo>
                        <a:pt x="0" y="1623"/>
                        <a:pt x="67" y="1690"/>
                        <a:pt x="167" y="1690"/>
                      </a:cubicBezTo>
                      <a:cubicBezTo>
                        <a:pt x="1268" y="1690"/>
                        <a:pt x="2969" y="1290"/>
                        <a:pt x="4103" y="256"/>
                      </a:cubicBezTo>
                      <a:cubicBezTo>
                        <a:pt x="4170" y="222"/>
                        <a:pt x="4203" y="122"/>
                        <a:pt x="4137" y="56"/>
                      </a:cubicBezTo>
                      <a:cubicBezTo>
                        <a:pt x="4097" y="17"/>
                        <a:pt x="4047" y="0"/>
                        <a:pt x="399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253;p5"/>
                <p:cNvSpPr/>
                <p:nvPr/>
              </p:nvSpPr>
              <p:spPr>
                <a:xfrm>
                  <a:off x="3088200" y="1698325"/>
                  <a:ext cx="546250" cy="12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850" h="4938" extrusionOk="0">
                      <a:moveTo>
                        <a:pt x="16063" y="333"/>
                      </a:moveTo>
                      <a:cubicBezTo>
                        <a:pt x="16072" y="333"/>
                        <a:pt x="16077" y="333"/>
                        <a:pt x="16079" y="334"/>
                      </a:cubicBezTo>
                      <a:cubicBezTo>
                        <a:pt x="18981" y="334"/>
                        <a:pt x="21083" y="1301"/>
                        <a:pt x="21450" y="1702"/>
                      </a:cubicBezTo>
                      <a:cubicBezTo>
                        <a:pt x="14711" y="2869"/>
                        <a:pt x="11209" y="3670"/>
                        <a:pt x="9107" y="4137"/>
                      </a:cubicBezTo>
                      <a:cubicBezTo>
                        <a:pt x="7672" y="4456"/>
                        <a:pt x="6999" y="4605"/>
                        <a:pt x="6488" y="4605"/>
                      </a:cubicBezTo>
                      <a:cubicBezTo>
                        <a:pt x="6038" y="4605"/>
                        <a:pt x="5714" y="4489"/>
                        <a:pt x="5105" y="4270"/>
                      </a:cubicBezTo>
                      <a:lnTo>
                        <a:pt x="4771" y="4137"/>
                      </a:lnTo>
                      <a:cubicBezTo>
                        <a:pt x="3070" y="3536"/>
                        <a:pt x="668" y="2369"/>
                        <a:pt x="401" y="1735"/>
                      </a:cubicBezTo>
                      <a:cubicBezTo>
                        <a:pt x="2926" y="1276"/>
                        <a:pt x="15543" y="333"/>
                        <a:pt x="16063" y="333"/>
                      </a:cubicBezTo>
                      <a:close/>
                      <a:moveTo>
                        <a:pt x="16079" y="0"/>
                      </a:moveTo>
                      <a:cubicBezTo>
                        <a:pt x="15445" y="0"/>
                        <a:pt x="2269" y="1001"/>
                        <a:pt x="201" y="1468"/>
                      </a:cubicBezTo>
                      <a:cubicBezTo>
                        <a:pt x="134" y="1468"/>
                        <a:pt x="68" y="1535"/>
                        <a:pt x="68" y="1602"/>
                      </a:cubicBezTo>
                      <a:cubicBezTo>
                        <a:pt x="1" y="2736"/>
                        <a:pt x="4604" y="4404"/>
                        <a:pt x="4671" y="4437"/>
                      </a:cubicBezTo>
                      <a:lnTo>
                        <a:pt x="4971" y="4537"/>
                      </a:lnTo>
                      <a:cubicBezTo>
                        <a:pt x="5672" y="4804"/>
                        <a:pt x="6005" y="4937"/>
                        <a:pt x="6506" y="4937"/>
                      </a:cubicBezTo>
                      <a:cubicBezTo>
                        <a:pt x="7039" y="4937"/>
                        <a:pt x="7740" y="4771"/>
                        <a:pt x="9174" y="4437"/>
                      </a:cubicBezTo>
                      <a:cubicBezTo>
                        <a:pt x="11276" y="3970"/>
                        <a:pt x="14778" y="3203"/>
                        <a:pt x="21516" y="2002"/>
                      </a:cubicBezTo>
                      <a:cubicBezTo>
                        <a:pt x="21583" y="2002"/>
                        <a:pt x="21750" y="1969"/>
                        <a:pt x="21816" y="1868"/>
                      </a:cubicBezTo>
                      <a:cubicBezTo>
                        <a:pt x="21816" y="1802"/>
                        <a:pt x="21850" y="1702"/>
                        <a:pt x="21750" y="1602"/>
                      </a:cubicBezTo>
                      <a:cubicBezTo>
                        <a:pt x="21416" y="1035"/>
                        <a:pt x="18981" y="0"/>
                        <a:pt x="160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254;p5"/>
                <p:cNvSpPr/>
                <p:nvPr/>
              </p:nvSpPr>
              <p:spPr>
                <a:xfrm>
                  <a:off x="3150750" y="1713325"/>
                  <a:ext cx="366950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78" h="1836" extrusionOk="0">
                      <a:moveTo>
                        <a:pt x="14511" y="1"/>
                      </a:moveTo>
                      <a:cubicBezTo>
                        <a:pt x="9741" y="201"/>
                        <a:pt x="4904" y="701"/>
                        <a:pt x="167" y="1535"/>
                      </a:cubicBezTo>
                      <a:cubicBezTo>
                        <a:pt x="67" y="1535"/>
                        <a:pt x="1" y="1635"/>
                        <a:pt x="34" y="1702"/>
                      </a:cubicBezTo>
                      <a:cubicBezTo>
                        <a:pt x="34" y="1769"/>
                        <a:pt x="101" y="1836"/>
                        <a:pt x="201" y="1836"/>
                      </a:cubicBezTo>
                      <a:cubicBezTo>
                        <a:pt x="4938" y="1035"/>
                        <a:pt x="9741" y="535"/>
                        <a:pt x="14544" y="334"/>
                      </a:cubicBezTo>
                      <a:cubicBezTo>
                        <a:pt x="14611" y="334"/>
                        <a:pt x="14678" y="234"/>
                        <a:pt x="14678" y="168"/>
                      </a:cubicBezTo>
                      <a:cubicBezTo>
                        <a:pt x="14678" y="68"/>
                        <a:pt x="14644" y="1"/>
                        <a:pt x="1451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" name="Google Shape;255;p5"/>
                <p:cNvSpPr/>
                <p:nvPr/>
              </p:nvSpPr>
              <p:spPr>
                <a:xfrm>
                  <a:off x="2326825" y="1731375"/>
                  <a:ext cx="1056625" cy="16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65" h="6651" extrusionOk="0">
                      <a:moveTo>
                        <a:pt x="180" y="0"/>
                      </a:moveTo>
                      <a:cubicBezTo>
                        <a:pt x="122" y="0"/>
                        <a:pt x="59" y="38"/>
                        <a:pt x="34" y="113"/>
                      </a:cubicBezTo>
                      <a:cubicBezTo>
                        <a:pt x="1" y="180"/>
                        <a:pt x="68" y="280"/>
                        <a:pt x="134" y="313"/>
                      </a:cubicBezTo>
                      <a:cubicBezTo>
                        <a:pt x="6339" y="2314"/>
                        <a:pt x="9441" y="2915"/>
                        <a:pt x="11142" y="3215"/>
                      </a:cubicBezTo>
                      <a:cubicBezTo>
                        <a:pt x="11509" y="3315"/>
                        <a:pt x="11809" y="3348"/>
                        <a:pt x="12043" y="3415"/>
                      </a:cubicBezTo>
                      <a:cubicBezTo>
                        <a:pt x="12743" y="3549"/>
                        <a:pt x="33258" y="6584"/>
                        <a:pt x="39929" y="6651"/>
                      </a:cubicBezTo>
                      <a:lnTo>
                        <a:pt x="39996" y="6651"/>
                      </a:lnTo>
                      <a:cubicBezTo>
                        <a:pt x="40897" y="6651"/>
                        <a:pt x="41564" y="6451"/>
                        <a:pt x="41931" y="6084"/>
                      </a:cubicBezTo>
                      <a:cubicBezTo>
                        <a:pt x="42131" y="5884"/>
                        <a:pt x="42264" y="5583"/>
                        <a:pt x="42264" y="5250"/>
                      </a:cubicBezTo>
                      <a:cubicBezTo>
                        <a:pt x="42231" y="4016"/>
                        <a:pt x="41364" y="3482"/>
                        <a:pt x="39929" y="2781"/>
                      </a:cubicBezTo>
                      <a:cubicBezTo>
                        <a:pt x="39911" y="2772"/>
                        <a:pt x="39891" y="2768"/>
                        <a:pt x="39870" y="2768"/>
                      </a:cubicBezTo>
                      <a:cubicBezTo>
                        <a:pt x="39814" y="2768"/>
                        <a:pt x="39754" y="2799"/>
                        <a:pt x="39729" y="2848"/>
                      </a:cubicBezTo>
                      <a:cubicBezTo>
                        <a:pt x="39696" y="2915"/>
                        <a:pt x="39729" y="3015"/>
                        <a:pt x="39796" y="3048"/>
                      </a:cubicBezTo>
                      <a:cubicBezTo>
                        <a:pt x="41397" y="3849"/>
                        <a:pt x="41931" y="4282"/>
                        <a:pt x="41931" y="5250"/>
                      </a:cubicBezTo>
                      <a:cubicBezTo>
                        <a:pt x="41931" y="5517"/>
                        <a:pt x="41864" y="5717"/>
                        <a:pt x="41697" y="5884"/>
                      </a:cubicBezTo>
                      <a:cubicBezTo>
                        <a:pt x="41422" y="6158"/>
                        <a:pt x="40896" y="6321"/>
                        <a:pt x="40144" y="6321"/>
                      </a:cubicBezTo>
                      <a:cubicBezTo>
                        <a:pt x="40074" y="6321"/>
                        <a:pt x="40003" y="6320"/>
                        <a:pt x="39929" y="6317"/>
                      </a:cubicBezTo>
                      <a:cubicBezTo>
                        <a:pt x="33258" y="6284"/>
                        <a:pt x="12810" y="3248"/>
                        <a:pt x="12109" y="3115"/>
                      </a:cubicBezTo>
                      <a:cubicBezTo>
                        <a:pt x="11876" y="3048"/>
                        <a:pt x="11576" y="2982"/>
                        <a:pt x="11209" y="2915"/>
                      </a:cubicBezTo>
                      <a:cubicBezTo>
                        <a:pt x="9508" y="2581"/>
                        <a:pt x="6405" y="2014"/>
                        <a:pt x="234" y="13"/>
                      </a:cubicBezTo>
                      <a:cubicBezTo>
                        <a:pt x="218" y="4"/>
                        <a:pt x="199" y="0"/>
                        <a:pt x="18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256;p5"/>
                <p:cNvSpPr/>
                <p:nvPr/>
              </p:nvSpPr>
              <p:spPr>
                <a:xfrm>
                  <a:off x="2692925" y="1492125"/>
                  <a:ext cx="507050" cy="237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2" h="9517" extrusionOk="0">
                      <a:moveTo>
                        <a:pt x="195" y="0"/>
                      </a:moveTo>
                      <a:cubicBezTo>
                        <a:pt x="133" y="0"/>
                        <a:pt x="61" y="55"/>
                        <a:pt x="34" y="109"/>
                      </a:cubicBezTo>
                      <a:cubicBezTo>
                        <a:pt x="1" y="176"/>
                        <a:pt x="34" y="276"/>
                        <a:pt x="101" y="309"/>
                      </a:cubicBezTo>
                      <a:cubicBezTo>
                        <a:pt x="11776" y="5146"/>
                        <a:pt x="16246" y="7348"/>
                        <a:pt x="20048" y="9483"/>
                      </a:cubicBezTo>
                      <a:cubicBezTo>
                        <a:pt x="20048" y="9483"/>
                        <a:pt x="20082" y="9516"/>
                        <a:pt x="20115" y="9516"/>
                      </a:cubicBezTo>
                      <a:cubicBezTo>
                        <a:pt x="20182" y="9516"/>
                        <a:pt x="20215" y="9483"/>
                        <a:pt x="20248" y="9416"/>
                      </a:cubicBezTo>
                      <a:cubicBezTo>
                        <a:pt x="20282" y="9349"/>
                        <a:pt x="20282" y="9249"/>
                        <a:pt x="20182" y="9216"/>
                      </a:cubicBezTo>
                      <a:cubicBezTo>
                        <a:pt x="16412" y="7081"/>
                        <a:pt x="11942" y="4879"/>
                        <a:pt x="234" y="9"/>
                      </a:cubicBezTo>
                      <a:cubicBezTo>
                        <a:pt x="222" y="3"/>
                        <a:pt x="208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7" name="Google Shape;257;p5"/>
                <p:cNvSpPr/>
                <p:nvPr/>
              </p:nvSpPr>
              <p:spPr>
                <a:xfrm>
                  <a:off x="2890575" y="1373375"/>
                  <a:ext cx="307750" cy="21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10" h="8429" extrusionOk="0">
                      <a:moveTo>
                        <a:pt x="12138" y="1"/>
                      </a:moveTo>
                      <a:cubicBezTo>
                        <a:pt x="12103" y="1"/>
                        <a:pt x="12070" y="9"/>
                        <a:pt x="12042" y="23"/>
                      </a:cubicBezTo>
                      <a:cubicBezTo>
                        <a:pt x="11375" y="623"/>
                        <a:pt x="10675" y="1190"/>
                        <a:pt x="9974" y="1790"/>
                      </a:cubicBezTo>
                      <a:cubicBezTo>
                        <a:pt x="9274" y="2391"/>
                        <a:pt x="8573" y="2991"/>
                        <a:pt x="7906" y="3558"/>
                      </a:cubicBezTo>
                      <a:cubicBezTo>
                        <a:pt x="5404" y="5693"/>
                        <a:pt x="2936" y="7661"/>
                        <a:pt x="134" y="8095"/>
                      </a:cubicBezTo>
                      <a:cubicBezTo>
                        <a:pt x="67" y="8128"/>
                        <a:pt x="0" y="8195"/>
                        <a:pt x="0" y="8295"/>
                      </a:cubicBezTo>
                      <a:cubicBezTo>
                        <a:pt x="34" y="8362"/>
                        <a:pt x="100" y="8429"/>
                        <a:pt x="167" y="8429"/>
                      </a:cubicBezTo>
                      <a:cubicBezTo>
                        <a:pt x="3069" y="7962"/>
                        <a:pt x="5571" y="5960"/>
                        <a:pt x="8106" y="3825"/>
                      </a:cubicBezTo>
                      <a:cubicBezTo>
                        <a:pt x="8773" y="3225"/>
                        <a:pt x="9474" y="2624"/>
                        <a:pt x="10174" y="2024"/>
                      </a:cubicBezTo>
                      <a:cubicBezTo>
                        <a:pt x="10875" y="1424"/>
                        <a:pt x="11575" y="856"/>
                        <a:pt x="12242" y="289"/>
                      </a:cubicBezTo>
                      <a:cubicBezTo>
                        <a:pt x="12309" y="223"/>
                        <a:pt x="12309" y="123"/>
                        <a:pt x="12276" y="56"/>
                      </a:cubicBezTo>
                      <a:cubicBezTo>
                        <a:pt x="12237" y="17"/>
                        <a:pt x="12186" y="1"/>
                        <a:pt x="121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8" name="Google Shape;258;p5"/>
                <p:cNvSpPr/>
                <p:nvPr/>
              </p:nvSpPr>
              <p:spPr>
                <a:xfrm>
                  <a:off x="3249150" y="1227650"/>
                  <a:ext cx="229375" cy="4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75" h="19895" extrusionOk="0">
                      <a:moveTo>
                        <a:pt x="5440" y="1"/>
                      </a:moveTo>
                      <a:cubicBezTo>
                        <a:pt x="4211" y="1"/>
                        <a:pt x="3490" y="769"/>
                        <a:pt x="2469" y="1849"/>
                      </a:cubicBezTo>
                      <a:cubicBezTo>
                        <a:pt x="2236" y="2116"/>
                        <a:pt x="1969" y="2416"/>
                        <a:pt x="1669" y="2716"/>
                      </a:cubicBezTo>
                      <a:cubicBezTo>
                        <a:pt x="1602" y="2783"/>
                        <a:pt x="1602" y="2883"/>
                        <a:pt x="1669" y="2949"/>
                      </a:cubicBezTo>
                      <a:cubicBezTo>
                        <a:pt x="1702" y="2983"/>
                        <a:pt x="1735" y="2999"/>
                        <a:pt x="1769" y="2999"/>
                      </a:cubicBezTo>
                      <a:cubicBezTo>
                        <a:pt x="1802" y="2999"/>
                        <a:pt x="1835" y="2983"/>
                        <a:pt x="1869" y="2949"/>
                      </a:cubicBezTo>
                      <a:cubicBezTo>
                        <a:pt x="2169" y="2616"/>
                        <a:pt x="2436" y="2349"/>
                        <a:pt x="2703" y="2082"/>
                      </a:cubicBezTo>
                      <a:cubicBezTo>
                        <a:pt x="3697" y="1009"/>
                        <a:pt x="4350" y="313"/>
                        <a:pt x="5454" y="313"/>
                      </a:cubicBezTo>
                      <a:cubicBezTo>
                        <a:pt x="6238" y="313"/>
                        <a:pt x="7250" y="664"/>
                        <a:pt x="8774" y="1482"/>
                      </a:cubicBezTo>
                      <a:cubicBezTo>
                        <a:pt x="7039" y="4651"/>
                        <a:pt x="5505" y="8053"/>
                        <a:pt x="4004" y="11355"/>
                      </a:cubicBezTo>
                      <a:cubicBezTo>
                        <a:pt x="2636" y="14391"/>
                        <a:pt x="1368" y="17226"/>
                        <a:pt x="34" y="19661"/>
                      </a:cubicBezTo>
                      <a:cubicBezTo>
                        <a:pt x="1" y="19728"/>
                        <a:pt x="34" y="19828"/>
                        <a:pt x="101" y="19862"/>
                      </a:cubicBezTo>
                      <a:cubicBezTo>
                        <a:pt x="134" y="19895"/>
                        <a:pt x="168" y="19895"/>
                        <a:pt x="201" y="19895"/>
                      </a:cubicBezTo>
                      <a:cubicBezTo>
                        <a:pt x="234" y="19895"/>
                        <a:pt x="301" y="19862"/>
                        <a:pt x="334" y="19795"/>
                      </a:cubicBezTo>
                      <a:cubicBezTo>
                        <a:pt x="1635" y="17360"/>
                        <a:pt x="2936" y="14524"/>
                        <a:pt x="4304" y="11489"/>
                      </a:cubicBezTo>
                      <a:cubicBezTo>
                        <a:pt x="5805" y="8153"/>
                        <a:pt x="7373" y="4684"/>
                        <a:pt x="9107" y="1482"/>
                      </a:cubicBezTo>
                      <a:cubicBezTo>
                        <a:pt x="9174" y="1415"/>
                        <a:pt x="9141" y="1315"/>
                        <a:pt x="9041" y="1282"/>
                      </a:cubicBezTo>
                      <a:cubicBezTo>
                        <a:pt x="7408" y="376"/>
                        <a:pt x="6300" y="1"/>
                        <a:pt x="544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9" name="Google Shape;259;p5"/>
                <p:cNvSpPr/>
                <p:nvPr/>
              </p:nvSpPr>
              <p:spPr>
                <a:xfrm>
                  <a:off x="3024000" y="1396850"/>
                  <a:ext cx="189325" cy="1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3" h="6456" extrusionOk="0">
                      <a:moveTo>
                        <a:pt x="7389" y="1"/>
                      </a:moveTo>
                      <a:cubicBezTo>
                        <a:pt x="7347" y="1"/>
                        <a:pt x="7306" y="18"/>
                        <a:pt x="7272" y="51"/>
                      </a:cubicBezTo>
                      <a:cubicBezTo>
                        <a:pt x="5304" y="2519"/>
                        <a:pt x="2836" y="4621"/>
                        <a:pt x="100" y="6155"/>
                      </a:cubicBezTo>
                      <a:cubicBezTo>
                        <a:pt x="34" y="6222"/>
                        <a:pt x="0" y="6322"/>
                        <a:pt x="34" y="6389"/>
                      </a:cubicBezTo>
                      <a:cubicBezTo>
                        <a:pt x="67" y="6422"/>
                        <a:pt x="134" y="6455"/>
                        <a:pt x="201" y="6455"/>
                      </a:cubicBezTo>
                      <a:lnTo>
                        <a:pt x="267" y="6455"/>
                      </a:lnTo>
                      <a:cubicBezTo>
                        <a:pt x="3036" y="4888"/>
                        <a:pt x="5538" y="2753"/>
                        <a:pt x="7506" y="251"/>
                      </a:cubicBezTo>
                      <a:cubicBezTo>
                        <a:pt x="7572" y="184"/>
                        <a:pt x="7572" y="84"/>
                        <a:pt x="7506" y="51"/>
                      </a:cubicBezTo>
                      <a:cubicBezTo>
                        <a:pt x="7472" y="18"/>
                        <a:pt x="7431" y="1"/>
                        <a:pt x="73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" name="Google Shape;260;p5"/>
                <p:cNvSpPr/>
                <p:nvPr/>
              </p:nvSpPr>
              <p:spPr>
                <a:xfrm>
                  <a:off x="3218300" y="1296650"/>
                  <a:ext cx="216025" cy="405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41" h="16201" extrusionOk="0">
                      <a:moveTo>
                        <a:pt x="8478" y="1"/>
                      </a:moveTo>
                      <a:cubicBezTo>
                        <a:pt x="8430" y="1"/>
                        <a:pt x="8379" y="17"/>
                        <a:pt x="8340" y="56"/>
                      </a:cubicBezTo>
                      <a:cubicBezTo>
                        <a:pt x="7272" y="1390"/>
                        <a:pt x="6605" y="2991"/>
                        <a:pt x="5972" y="4526"/>
                      </a:cubicBezTo>
                      <a:cubicBezTo>
                        <a:pt x="5738" y="5060"/>
                        <a:pt x="5538" y="5560"/>
                        <a:pt x="5304" y="6060"/>
                      </a:cubicBezTo>
                      <a:cubicBezTo>
                        <a:pt x="4571" y="7695"/>
                        <a:pt x="3670" y="9296"/>
                        <a:pt x="2769" y="10797"/>
                      </a:cubicBezTo>
                      <a:cubicBezTo>
                        <a:pt x="1802" y="12465"/>
                        <a:pt x="801" y="14199"/>
                        <a:pt x="34" y="15967"/>
                      </a:cubicBezTo>
                      <a:cubicBezTo>
                        <a:pt x="1" y="16067"/>
                        <a:pt x="34" y="16134"/>
                        <a:pt x="134" y="16168"/>
                      </a:cubicBezTo>
                      <a:cubicBezTo>
                        <a:pt x="134" y="16201"/>
                        <a:pt x="167" y="16201"/>
                        <a:pt x="201" y="16201"/>
                      </a:cubicBezTo>
                      <a:cubicBezTo>
                        <a:pt x="234" y="16201"/>
                        <a:pt x="301" y="16168"/>
                        <a:pt x="334" y="16101"/>
                      </a:cubicBezTo>
                      <a:cubicBezTo>
                        <a:pt x="1101" y="14333"/>
                        <a:pt x="2069" y="12632"/>
                        <a:pt x="3036" y="10964"/>
                      </a:cubicBezTo>
                      <a:cubicBezTo>
                        <a:pt x="3937" y="9429"/>
                        <a:pt x="4837" y="7828"/>
                        <a:pt x="5605" y="6194"/>
                      </a:cubicBezTo>
                      <a:cubicBezTo>
                        <a:pt x="5805" y="5693"/>
                        <a:pt x="6038" y="5193"/>
                        <a:pt x="6238" y="4659"/>
                      </a:cubicBezTo>
                      <a:cubicBezTo>
                        <a:pt x="6872" y="3125"/>
                        <a:pt x="7539" y="1557"/>
                        <a:pt x="8607" y="256"/>
                      </a:cubicBezTo>
                      <a:cubicBezTo>
                        <a:pt x="8640" y="189"/>
                        <a:pt x="8640" y="89"/>
                        <a:pt x="8573" y="23"/>
                      </a:cubicBezTo>
                      <a:cubicBezTo>
                        <a:pt x="8546" y="9"/>
                        <a:pt x="8512" y="1"/>
                        <a:pt x="847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5"/>
                <p:cNvSpPr/>
                <p:nvPr/>
              </p:nvSpPr>
              <p:spPr>
                <a:xfrm>
                  <a:off x="2564500" y="1733125"/>
                  <a:ext cx="783925" cy="127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57" h="5080" extrusionOk="0">
                      <a:moveTo>
                        <a:pt x="184" y="1"/>
                      </a:moveTo>
                      <a:cubicBezTo>
                        <a:pt x="111" y="1"/>
                        <a:pt x="61" y="61"/>
                        <a:pt x="34" y="143"/>
                      </a:cubicBezTo>
                      <a:cubicBezTo>
                        <a:pt x="1" y="210"/>
                        <a:pt x="67" y="310"/>
                        <a:pt x="134" y="310"/>
                      </a:cubicBezTo>
                      <a:cubicBezTo>
                        <a:pt x="6338" y="1777"/>
                        <a:pt x="12676" y="3012"/>
                        <a:pt x="18947" y="3946"/>
                      </a:cubicBezTo>
                      <a:cubicBezTo>
                        <a:pt x="22617" y="4513"/>
                        <a:pt x="26920" y="5080"/>
                        <a:pt x="31223" y="5080"/>
                      </a:cubicBezTo>
                      <a:cubicBezTo>
                        <a:pt x="31290" y="5080"/>
                        <a:pt x="31356" y="5013"/>
                        <a:pt x="31356" y="4946"/>
                      </a:cubicBezTo>
                      <a:cubicBezTo>
                        <a:pt x="31356" y="4846"/>
                        <a:pt x="31290" y="4780"/>
                        <a:pt x="31223" y="4780"/>
                      </a:cubicBezTo>
                      <a:cubicBezTo>
                        <a:pt x="26953" y="4746"/>
                        <a:pt x="22650" y="4212"/>
                        <a:pt x="19014" y="3645"/>
                      </a:cubicBezTo>
                      <a:cubicBezTo>
                        <a:pt x="12710" y="2711"/>
                        <a:pt x="6405" y="1477"/>
                        <a:pt x="234" y="9"/>
                      </a:cubicBezTo>
                      <a:cubicBezTo>
                        <a:pt x="216" y="4"/>
                        <a:pt x="200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262;p5"/>
                <p:cNvSpPr/>
                <p:nvPr/>
              </p:nvSpPr>
              <p:spPr>
                <a:xfrm>
                  <a:off x="1178525" y="1033075"/>
                  <a:ext cx="1231725" cy="35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69" h="14169" extrusionOk="0">
                      <a:moveTo>
                        <a:pt x="9859" y="1"/>
                      </a:moveTo>
                      <a:cubicBezTo>
                        <a:pt x="8206" y="1"/>
                        <a:pt x="7475" y="455"/>
                        <a:pt x="6772" y="892"/>
                      </a:cubicBezTo>
                      <a:cubicBezTo>
                        <a:pt x="6271" y="1192"/>
                        <a:pt x="5804" y="1492"/>
                        <a:pt x="5037" y="1559"/>
                      </a:cubicBezTo>
                      <a:cubicBezTo>
                        <a:pt x="2135" y="1926"/>
                        <a:pt x="567" y="2793"/>
                        <a:pt x="334" y="4228"/>
                      </a:cubicBezTo>
                      <a:cubicBezTo>
                        <a:pt x="0" y="6696"/>
                        <a:pt x="4036" y="9865"/>
                        <a:pt x="6972" y="11099"/>
                      </a:cubicBezTo>
                      <a:cubicBezTo>
                        <a:pt x="6988" y="11108"/>
                        <a:pt x="7007" y="11112"/>
                        <a:pt x="7026" y="11112"/>
                      </a:cubicBezTo>
                      <a:cubicBezTo>
                        <a:pt x="7084" y="11112"/>
                        <a:pt x="7147" y="11074"/>
                        <a:pt x="7172" y="10999"/>
                      </a:cubicBezTo>
                      <a:cubicBezTo>
                        <a:pt x="7205" y="10933"/>
                        <a:pt x="7172" y="10833"/>
                        <a:pt x="7105" y="10799"/>
                      </a:cubicBezTo>
                      <a:cubicBezTo>
                        <a:pt x="3803" y="9432"/>
                        <a:pt x="367" y="6396"/>
                        <a:pt x="667" y="4261"/>
                      </a:cubicBezTo>
                      <a:cubicBezTo>
                        <a:pt x="834" y="3027"/>
                        <a:pt x="2368" y="2193"/>
                        <a:pt x="5070" y="1893"/>
                      </a:cubicBezTo>
                      <a:cubicBezTo>
                        <a:pt x="5938" y="1793"/>
                        <a:pt x="6438" y="1459"/>
                        <a:pt x="6938" y="1159"/>
                      </a:cubicBezTo>
                      <a:cubicBezTo>
                        <a:pt x="7608" y="752"/>
                        <a:pt x="8304" y="324"/>
                        <a:pt x="9883" y="324"/>
                      </a:cubicBezTo>
                      <a:cubicBezTo>
                        <a:pt x="12704" y="324"/>
                        <a:pt x="18342" y="1692"/>
                        <a:pt x="31689" y="6996"/>
                      </a:cubicBezTo>
                      <a:cubicBezTo>
                        <a:pt x="33824" y="7864"/>
                        <a:pt x="35659" y="8564"/>
                        <a:pt x="37227" y="9198"/>
                      </a:cubicBezTo>
                      <a:cubicBezTo>
                        <a:pt x="45232" y="12400"/>
                        <a:pt x="46433" y="12867"/>
                        <a:pt x="49002" y="14135"/>
                      </a:cubicBezTo>
                      <a:cubicBezTo>
                        <a:pt x="49035" y="14168"/>
                        <a:pt x="49035" y="14168"/>
                        <a:pt x="49068" y="14168"/>
                      </a:cubicBezTo>
                      <a:cubicBezTo>
                        <a:pt x="49135" y="14168"/>
                        <a:pt x="49202" y="14135"/>
                        <a:pt x="49202" y="14068"/>
                      </a:cubicBezTo>
                      <a:cubicBezTo>
                        <a:pt x="49269" y="14001"/>
                        <a:pt x="49235" y="13901"/>
                        <a:pt x="49135" y="13868"/>
                      </a:cubicBezTo>
                      <a:cubicBezTo>
                        <a:pt x="46567" y="12600"/>
                        <a:pt x="45366" y="12100"/>
                        <a:pt x="37327" y="8898"/>
                      </a:cubicBezTo>
                      <a:cubicBezTo>
                        <a:pt x="35759" y="8297"/>
                        <a:pt x="33958" y="7564"/>
                        <a:pt x="31789" y="6696"/>
                      </a:cubicBezTo>
                      <a:cubicBezTo>
                        <a:pt x="18462" y="1391"/>
                        <a:pt x="12749" y="1"/>
                        <a:pt x="985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" name="Google Shape;263;p5"/>
                <p:cNvSpPr/>
                <p:nvPr/>
              </p:nvSpPr>
              <p:spPr>
                <a:xfrm>
                  <a:off x="1261900" y="1091225"/>
                  <a:ext cx="57575" cy="12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5171" extrusionOk="0">
                      <a:moveTo>
                        <a:pt x="2136" y="0"/>
                      </a:moveTo>
                      <a:cubicBezTo>
                        <a:pt x="2036" y="0"/>
                        <a:pt x="1969" y="67"/>
                        <a:pt x="1969" y="167"/>
                      </a:cubicBezTo>
                      <a:cubicBezTo>
                        <a:pt x="1902" y="1902"/>
                        <a:pt x="1202" y="3603"/>
                        <a:pt x="34" y="4904"/>
                      </a:cubicBezTo>
                      <a:cubicBezTo>
                        <a:pt x="1" y="4971"/>
                        <a:pt x="1" y="5071"/>
                        <a:pt x="67" y="5104"/>
                      </a:cubicBezTo>
                      <a:cubicBezTo>
                        <a:pt x="101" y="5137"/>
                        <a:pt x="134" y="5171"/>
                        <a:pt x="168" y="5171"/>
                      </a:cubicBezTo>
                      <a:cubicBezTo>
                        <a:pt x="201" y="5171"/>
                        <a:pt x="234" y="5137"/>
                        <a:pt x="268" y="5104"/>
                      </a:cubicBezTo>
                      <a:cubicBezTo>
                        <a:pt x="1468" y="3770"/>
                        <a:pt x="2202" y="1969"/>
                        <a:pt x="2269" y="167"/>
                      </a:cubicBezTo>
                      <a:cubicBezTo>
                        <a:pt x="2302" y="101"/>
                        <a:pt x="2236" y="34"/>
                        <a:pt x="21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" name="Google Shape;264;p5"/>
                <p:cNvSpPr/>
                <p:nvPr/>
              </p:nvSpPr>
              <p:spPr>
                <a:xfrm>
                  <a:off x="1345300" y="1176900"/>
                  <a:ext cx="517050" cy="18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2" h="7215" extrusionOk="0">
                      <a:moveTo>
                        <a:pt x="117" y="1"/>
                      </a:moveTo>
                      <a:cubicBezTo>
                        <a:pt x="46" y="1"/>
                        <a:pt x="0" y="60"/>
                        <a:pt x="0" y="143"/>
                      </a:cubicBezTo>
                      <a:cubicBezTo>
                        <a:pt x="0" y="243"/>
                        <a:pt x="67" y="309"/>
                        <a:pt x="167" y="309"/>
                      </a:cubicBezTo>
                      <a:cubicBezTo>
                        <a:pt x="3636" y="443"/>
                        <a:pt x="6939" y="1710"/>
                        <a:pt x="10174" y="2945"/>
                      </a:cubicBezTo>
                      <a:cubicBezTo>
                        <a:pt x="13577" y="4246"/>
                        <a:pt x="17079" y="5613"/>
                        <a:pt x="20448" y="7181"/>
                      </a:cubicBezTo>
                      <a:cubicBezTo>
                        <a:pt x="20448" y="7214"/>
                        <a:pt x="20482" y="7214"/>
                        <a:pt x="20515" y="7214"/>
                      </a:cubicBezTo>
                      <a:cubicBezTo>
                        <a:pt x="20582" y="7214"/>
                        <a:pt x="20615" y="7181"/>
                        <a:pt x="20649" y="7114"/>
                      </a:cubicBezTo>
                      <a:cubicBezTo>
                        <a:pt x="20682" y="7048"/>
                        <a:pt x="20649" y="6948"/>
                        <a:pt x="20582" y="6914"/>
                      </a:cubicBezTo>
                      <a:cubicBezTo>
                        <a:pt x="17213" y="5313"/>
                        <a:pt x="13677" y="3979"/>
                        <a:pt x="10274" y="2678"/>
                      </a:cubicBezTo>
                      <a:cubicBezTo>
                        <a:pt x="7039" y="1410"/>
                        <a:pt x="3703" y="143"/>
                        <a:pt x="167" y="9"/>
                      </a:cubicBezTo>
                      <a:cubicBezTo>
                        <a:pt x="149" y="3"/>
                        <a:pt x="133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5"/>
                <p:cNvSpPr/>
                <p:nvPr/>
              </p:nvSpPr>
              <p:spPr>
                <a:xfrm>
                  <a:off x="1661350" y="1326800"/>
                  <a:ext cx="64250" cy="56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0" h="2253" extrusionOk="0">
                      <a:moveTo>
                        <a:pt x="1268" y="318"/>
                      </a:moveTo>
                      <a:cubicBezTo>
                        <a:pt x="1435" y="318"/>
                        <a:pt x="1635" y="384"/>
                        <a:pt x="1835" y="451"/>
                      </a:cubicBezTo>
                      <a:cubicBezTo>
                        <a:pt x="2136" y="618"/>
                        <a:pt x="2202" y="785"/>
                        <a:pt x="2202" y="818"/>
                      </a:cubicBezTo>
                      <a:cubicBezTo>
                        <a:pt x="2036" y="1185"/>
                        <a:pt x="1502" y="1852"/>
                        <a:pt x="1402" y="1919"/>
                      </a:cubicBezTo>
                      <a:cubicBezTo>
                        <a:pt x="1390" y="1931"/>
                        <a:pt x="1382" y="1939"/>
                        <a:pt x="1370" y="1939"/>
                      </a:cubicBezTo>
                      <a:cubicBezTo>
                        <a:pt x="1351" y="1939"/>
                        <a:pt x="1320" y="1916"/>
                        <a:pt x="1235" y="1852"/>
                      </a:cubicBezTo>
                      <a:cubicBezTo>
                        <a:pt x="1102" y="1785"/>
                        <a:pt x="901" y="1685"/>
                        <a:pt x="501" y="1519"/>
                      </a:cubicBezTo>
                      <a:cubicBezTo>
                        <a:pt x="434" y="1519"/>
                        <a:pt x="401" y="1485"/>
                        <a:pt x="401" y="1452"/>
                      </a:cubicBezTo>
                      <a:cubicBezTo>
                        <a:pt x="334" y="1318"/>
                        <a:pt x="568" y="985"/>
                        <a:pt x="768" y="718"/>
                      </a:cubicBezTo>
                      <a:cubicBezTo>
                        <a:pt x="835" y="651"/>
                        <a:pt x="901" y="551"/>
                        <a:pt x="935" y="451"/>
                      </a:cubicBezTo>
                      <a:cubicBezTo>
                        <a:pt x="1002" y="351"/>
                        <a:pt x="1135" y="318"/>
                        <a:pt x="1268" y="318"/>
                      </a:cubicBezTo>
                      <a:close/>
                      <a:moveTo>
                        <a:pt x="1256" y="1"/>
                      </a:moveTo>
                      <a:cubicBezTo>
                        <a:pt x="1018" y="1"/>
                        <a:pt x="801" y="84"/>
                        <a:pt x="668" y="284"/>
                      </a:cubicBezTo>
                      <a:cubicBezTo>
                        <a:pt x="635" y="384"/>
                        <a:pt x="568" y="451"/>
                        <a:pt x="501" y="551"/>
                      </a:cubicBezTo>
                      <a:cubicBezTo>
                        <a:pt x="234" y="918"/>
                        <a:pt x="1" y="1252"/>
                        <a:pt x="68" y="1552"/>
                      </a:cubicBezTo>
                      <a:cubicBezTo>
                        <a:pt x="134" y="1685"/>
                        <a:pt x="234" y="1785"/>
                        <a:pt x="401" y="1852"/>
                      </a:cubicBezTo>
                      <a:cubicBezTo>
                        <a:pt x="768" y="1986"/>
                        <a:pt x="935" y="2086"/>
                        <a:pt x="1068" y="2152"/>
                      </a:cubicBezTo>
                      <a:cubicBezTo>
                        <a:pt x="1168" y="2219"/>
                        <a:pt x="1268" y="2252"/>
                        <a:pt x="1368" y="2252"/>
                      </a:cubicBezTo>
                      <a:cubicBezTo>
                        <a:pt x="1402" y="2252"/>
                        <a:pt x="1435" y="2252"/>
                        <a:pt x="1502" y="2219"/>
                      </a:cubicBezTo>
                      <a:cubicBezTo>
                        <a:pt x="1735" y="2152"/>
                        <a:pt x="2336" y="1318"/>
                        <a:pt x="2469" y="952"/>
                      </a:cubicBezTo>
                      <a:cubicBezTo>
                        <a:pt x="2569" y="718"/>
                        <a:pt x="2403" y="418"/>
                        <a:pt x="1969" y="218"/>
                      </a:cubicBezTo>
                      <a:cubicBezTo>
                        <a:pt x="1752" y="84"/>
                        <a:pt x="1494" y="1"/>
                        <a:pt x="12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5"/>
                <p:cNvSpPr/>
                <p:nvPr/>
              </p:nvSpPr>
              <p:spPr>
                <a:xfrm>
                  <a:off x="2907250" y="1609975"/>
                  <a:ext cx="81750" cy="15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0" h="6103" extrusionOk="0">
                      <a:moveTo>
                        <a:pt x="1168" y="299"/>
                      </a:moveTo>
                      <a:cubicBezTo>
                        <a:pt x="1301" y="299"/>
                        <a:pt x="1535" y="366"/>
                        <a:pt x="2102" y="599"/>
                      </a:cubicBezTo>
                      <a:cubicBezTo>
                        <a:pt x="2702" y="899"/>
                        <a:pt x="2936" y="1099"/>
                        <a:pt x="2869" y="2133"/>
                      </a:cubicBezTo>
                      <a:cubicBezTo>
                        <a:pt x="2769" y="3067"/>
                        <a:pt x="2602" y="5269"/>
                        <a:pt x="1902" y="5736"/>
                      </a:cubicBezTo>
                      <a:cubicBezTo>
                        <a:pt x="1824" y="5775"/>
                        <a:pt x="1734" y="5791"/>
                        <a:pt x="1646" y="5791"/>
                      </a:cubicBezTo>
                      <a:cubicBezTo>
                        <a:pt x="1584" y="5791"/>
                        <a:pt x="1523" y="5783"/>
                        <a:pt x="1468" y="5769"/>
                      </a:cubicBezTo>
                      <a:cubicBezTo>
                        <a:pt x="834" y="5536"/>
                        <a:pt x="501" y="5336"/>
                        <a:pt x="434" y="5136"/>
                      </a:cubicBezTo>
                      <a:cubicBezTo>
                        <a:pt x="367" y="4935"/>
                        <a:pt x="467" y="4702"/>
                        <a:pt x="668" y="4368"/>
                      </a:cubicBezTo>
                      <a:cubicBezTo>
                        <a:pt x="968" y="3768"/>
                        <a:pt x="1401" y="2901"/>
                        <a:pt x="1268" y="1533"/>
                      </a:cubicBezTo>
                      <a:cubicBezTo>
                        <a:pt x="1235" y="1300"/>
                        <a:pt x="1201" y="1099"/>
                        <a:pt x="1135" y="933"/>
                      </a:cubicBezTo>
                      <a:cubicBezTo>
                        <a:pt x="1101" y="699"/>
                        <a:pt x="1034" y="366"/>
                        <a:pt x="1101" y="332"/>
                      </a:cubicBezTo>
                      <a:cubicBezTo>
                        <a:pt x="1101" y="332"/>
                        <a:pt x="1135" y="299"/>
                        <a:pt x="1168" y="299"/>
                      </a:cubicBezTo>
                      <a:close/>
                      <a:moveTo>
                        <a:pt x="1149" y="1"/>
                      </a:moveTo>
                      <a:cubicBezTo>
                        <a:pt x="1044" y="1"/>
                        <a:pt x="964" y="23"/>
                        <a:pt x="901" y="65"/>
                      </a:cubicBezTo>
                      <a:cubicBezTo>
                        <a:pt x="701" y="232"/>
                        <a:pt x="768" y="566"/>
                        <a:pt x="834" y="999"/>
                      </a:cubicBezTo>
                      <a:cubicBezTo>
                        <a:pt x="868" y="1166"/>
                        <a:pt x="901" y="1366"/>
                        <a:pt x="934" y="1566"/>
                      </a:cubicBezTo>
                      <a:cubicBezTo>
                        <a:pt x="1068" y="2867"/>
                        <a:pt x="668" y="3635"/>
                        <a:pt x="367" y="4202"/>
                      </a:cubicBezTo>
                      <a:cubicBezTo>
                        <a:pt x="167" y="4602"/>
                        <a:pt x="0" y="4935"/>
                        <a:pt x="134" y="5236"/>
                      </a:cubicBezTo>
                      <a:cubicBezTo>
                        <a:pt x="234" y="5536"/>
                        <a:pt x="601" y="5769"/>
                        <a:pt x="1335" y="6070"/>
                      </a:cubicBezTo>
                      <a:cubicBezTo>
                        <a:pt x="1435" y="6103"/>
                        <a:pt x="1535" y="6103"/>
                        <a:pt x="1635" y="6103"/>
                      </a:cubicBezTo>
                      <a:cubicBezTo>
                        <a:pt x="1802" y="6103"/>
                        <a:pt x="1935" y="6070"/>
                        <a:pt x="2069" y="6003"/>
                      </a:cubicBezTo>
                      <a:cubicBezTo>
                        <a:pt x="2902" y="5469"/>
                        <a:pt x="3069" y="3234"/>
                        <a:pt x="3169" y="2133"/>
                      </a:cubicBezTo>
                      <a:cubicBezTo>
                        <a:pt x="3269" y="999"/>
                        <a:pt x="2969" y="666"/>
                        <a:pt x="2235" y="332"/>
                      </a:cubicBezTo>
                      <a:cubicBezTo>
                        <a:pt x="1711" y="104"/>
                        <a:pt x="1374" y="1"/>
                        <a:pt x="114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" name="Google Shape;267;p5"/>
                <p:cNvSpPr/>
                <p:nvPr/>
              </p:nvSpPr>
              <p:spPr>
                <a:xfrm>
                  <a:off x="1585475" y="1093975"/>
                  <a:ext cx="85925" cy="13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7" h="5528" extrusionOk="0">
                      <a:moveTo>
                        <a:pt x="1101" y="291"/>
                      </a:moveTo>
                      <a:cubicBezTo>
                        <a:pt x="1702" y="291"/>
                        <a:pt x="2669" y="691"/>
                        <a:pt x="2869" y="1025"/>
                      </a:cubicBezTo>
                      <a:cubicBezTo>
                        <a:pt x="3103" y="1325"/>
                        <a:pt x="3136" y="1758"/>
                        <a:pt x="3103" y="2326"/>
                      </a:cubicBezTo>
                      <a:cubicBezTo>
                        <a:pt x="3069" y="4027"/>
                        <a:pt x="2736" y="4994"/>
                        <a:pt x="2102" y="5194"/>
                      </a:cubicBezTo>
                      <a:cubicBezTo>
                        <a:pt x="2029" y="5214"/>
                        <a:pt x="1954" y="5223"/>
                        <a:pt x="1879" y="5223"/>
                      </a:cubicBezTo>
                      <a:cubicBezTo>
                        <a:pt x="1197" y="5223"/>
                        <a:pt x="457" y="4480"/>
                        <a:pt x="367" y="4360"/>
                      </a:cubicBezTo>
                      <a:cubicBezTo>
                        <a:pt x="334" y="4160"/>
                        <a:pt x="367" y="4060"/>
                        <a:pt x="434" y="3793"/>
                      </a:cubicBezTo>
                      <a:cubicBezTo>
                        <a:pt x="601" y="3326"/>
                        <a:pt x="868" y="2559"/>
                        <a:pt x="701" y="558"/>
                      </a:cubicBezTo>
                      <a:cubicBezTo>
                        <a:pt x="701" y="424"/>
                        <a:pt x="734" y="391"/>
                        <a:pt x="868" y="357"/>
                      </a:cubicBezTo>
                      <a:cubicBezTo>
                        <a:pt x="934" y="324"/>
                        <a:pt x="1001" y="291"/>
                        <a:pt x="1101" y="291"/>
                      </a:cubicBezTo>
                      <a:close/>
                      <a:moveTo>
                        <a:pt x="1140" y="1"/>
                      </a:moveTo>
                      <a:cubicBezTo>
                        <a:pt x="1000" y="1"/>
                        <a:pt x="873" y="18"/>
                        <a:pt x="768" y="57"/>
                      </a:cubicBezTo>
                      <a:cubicBezTo>
                        <a:pt x="501" y="124"/>
                        <a:pt x="367" y="324"/>
                        <a:pt x="401" y="558"/>
                      </a:cubicBezTo>
                      <a:cubicBezTo>
                        <a:pt x="534" y="2526"/>
                        <a:pt x="301" y="3260"/>
                        <a:pt x="134" y="3693"/>
                      </a:cubicBezTo>
                      <a:cubicBezTo>
                        <a:pt x="67" y="3960"/>
                        <a:pt x="0" y="4160"/>
                        <a:pt x="100" y="4427"/>
                      </a:cubicBezTo>
                      <a:cubicBezTo>
                        <a:pt x="134" y="4594"/>
                        <a:pt x="1034" y="5528"/>
                        <a:pt x="1902" y="5528"/>
                      </a:cubicBezTo>
                      <a:cubicBezTo>
                        <a:pt x="1968" y="5528"/>
                        <a:pt x="2002" y="5528"/>
                        <a:pt x="2068" y="5494"/>
                      </a:cubicBezTo>
                      <a:cubicBezTo>
                        <a:pt x="2936" y="5361"/>
                        <a:pt x="3369" y="4294"/>
                        <a:pt x="3436" y="2326"/>
                      </a:cubicBezTo>
                      <a:cubicBezTo>
                        <a:pt x="3436" y="1825"/>
                        <a:pt x="3436" y="1258"/>
                        <a:pt x="3136" y="858"/>
                      </a:cubicBezTo>
                      <a:cubicBezTo>
                        <a:pt x="2858" y="441"/>
                        <a:pt x="1839" y="1"/>
                        <a:pt x="114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" name="Google Shape;268;p5"/>
                <p:cNvSpPr/>
                <p:nvPr/>
              </p:nvSpPr>
              <p:spPr>
                <a:xfrm>
                  <a:off x="2632875" y="1532375"/>
                  <a:ext cx="12550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" h="1068" extrusionOk="0">
                      <a:moveTo>
                        <a:pt x="301" y="0"/>
                      </a:moveTo>
                      <a:cubicBezTo>
                        <a:pt x="234" y="34"/>
                        <a:pt x="168" y="100"/>
                        <a:pt x="168" y="167"/>
                      </a:cubicBezTo>
                      <a:cubicBezTo>
                        <a:pt x="168" y="401"/>
                        <a:pt x="134" y="634"/>
                        <a:pt x="34" y="834"/>
                      </a:cubicBezTo>
                      <a:cubicBezTo>
                        <a:pt x="1" y="901"/>
                        <a:pt x="68" y="1001"/>
                        <a:pt x="134" y="1034"/>
                      </a:cubicBezTo>
                      <a:cubicBezTo>
                        <a:pt x="168" y="1034"/>
                        <a:pt x="168" y="1068"/>
                        <a:pt x="201" y="1068"/>
                      </a:cubicBezTo>
                      <a:cubicBezTo>
                        <a:pt x="268" y="1068"/>
                        <a:pt x="301" y="1001"/>
                        <a:pt x="334" y="968"/>
                      </a:cubicBezTo>
                      <a:cubicBezTo>
                        <a:pt x="435" y="701"/>
                        <a:pt x="501" y="434"/>
                        <a:pt x="468" y="167"/>
                      </a:cubicBezTo>
                      <a:cubicBezTo>
                        <a:pt x="468" y="67"/>
                        <a:pt x="401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9" name="Google Shape;269;p5"/>
                <p:cNvSpPr/>
                <p:nvPr/>
              </p:nvSpPr>
              <p:spPr>
                <a:xfrm>
                  <a:off x="2667900" y="1546325"/>
                  <a:ext cx="10875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1077" extrusionOk="0">
                      <a:moveTo>
                        <a:pt x="284" y="1"/>
                      </a:moveTo>
                      <a:cubicBezTo>
                        <a:pt x="269" y="1"/>
                        <a:pt x="252" y="4"/>
                        <a:pt x="234" y="9"/>
                      </a:cubicBezTo>
                      <a:cubicBezTo>
                        <a:pt x="134" y="9"/>
                        <a:pt x="68" y="76"/>
                        <a:pt x="101" y="176"/>
                      </a:cubicBezTo>
                      <a:cubicBezTo>
                        <a:pt x="101" y="410"/>
                        <a:pt x="68" y="643"/>
                        <a:pt x="1" y="877"/>
                      </a:cubicBezTo>
                      <a:cubicBezTo>
                        <a:pt x="1" y="977"/>
                        <a:pt x="34" y="1044"/>
                        <a:pt x="134" y="1077"/>
                      </a:cubicBezTo>
                      <a:lnTo>
                        <a:pt x="168" y="1077"/>
                      </a:lnTo>
                      <a:cubicBezTo>
                        <a:pt x="234" y="1077"/>
                        <a:pt x="301" y="1044"/>
                        <a:pt x="334" y="977"/>
                      </a:cubicBezTo>
                      <a:cubicBezTo>
                        <a:pt x="401" y="710"/>
                        <a:pt x="435" y="410"/>
                        <a:pt x="401" y="143"/>
                      </a:cubicBezTo>
                      <a:cubicBezTo>
                        <a:pt x="401" y="61"/>
                        <a:pt x="356" y="1"/>
                        <a:pt x="2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" name="Google Shape;270;p5"/>
                <p:cNvSpPr/>
                <p:nvPr/>
              </p:nvSpPr>
              <p:spPr>
                <a:xfrm>
                  <a:off x="2700425" y="1561550"/>
                  <a:ext cx="10050" cy="2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" h="1002" extrusionOk="0">
                      <a:moveTo>
                        <a:pt x="268" y="1"/>
                      </a:moveTo>
                      <a:cubicBezTo>
                        <a:pt x="201" y="1"/>
                        <a:pt x="101" y="68"/>
                        <a:pt x="101" y="134"/>
                      </a:cubicBezTo>
                      <a:lnTo>
                        <a:pt x="1" y="835"/>
                      </a:lnTo>
                      <a:cubicBezTo>
                        <a:pt x="1" y="902"/>
                        <a:pt x="34" y="1002"/>
                        <a:pt x="134" y="1002"/>
                      </a:cubicBezTo>
                      <a:lnTo>
                        <a:pt x="168" y="1002"/>
                      </a:lnTo>
                      <a:cubicBezTo>
                        <a:pt x="234" y="1002"/>
                        <a:pt x="301" y="935"/>
                        <a:pt x="301" y="868"/>
                      </a:cubicBezTo>
                      <a:lnTo>
                        <a:pt x="401" y="201"/>
                      </a:lnTo>
                      <a:cubicBezTo>
                        <a:pt x="401" y="101"/>
                        <a:pt x="368" y="34"/>
                        <a:pt x="2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" name="Google Shape;271;p5"/>
                <p:cNvSpPr/>
                <p:nvPr/>
              </p:nvSpPr>
              <p:spPr>
                <a:xfrm>
                  <a:off x="2735450" y="1574900"/>
                  <a:ext cx="9200" cy="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1102" extrusionOk="0">
                      <a:moveTo>
                        <a:pt x="234" y="1"/>
                      </a:moveTo>
                      <a:cubicBezTo>
                        <a:pt x="134" y="1"/>
                        <a:pt x="68" y="67"/>
                        <a:pt x="68" y="167"/>
                      </a:cubicBezTo>
                      <a:lnTo>
                        <a:pt x="1" y="935"/>
                      </a:lnTo>
                      <a:cubicBezTo>
                        <a:pt x="1" y="1001"/>
                        <a:pt x="68" y="1101"/>
                        <a:pt x="134" y="1101"/>
                      </a:cubicBezTo>
                      <a:lnTo>
                        <a:pt x="168" y="1101"/>
                      </a:lnTo>
                      <a:cubicBezTo>
                        <a:pt x="234" y="1101"/>
                        <a:pt x="301" y="1035"/>
                        <a:pt x="301" y="935"/>
                      </a:cubicBezTo>
                      <a:lnTo>
                        <a:pt x="368" y="167"/>
                      </a:lnTo>
                      <a:cubicBezTo>
                        <a:pt x="368" y="101"/>
                        <a:pt x="301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2" name="Google Shape;272;p5"/>
                <p:cNvSpPr/>
                <p:nvPr/>
              </p:nvSpPr>
              <p:spPr>
                <a:xfrm>
                  <a:off x="2767975" y="1589700"/>
                  <a:ext cx="9200" cy="2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977" extrusionOk="0">
                      <a:moveTo>
                        <a:pt x="163" y="0"/>
                      </a:moveTo>
                      <a:cubicBezTo>
                        <a:pt x="102" y="0"/>
                        <a:pt x="34" y="60"/>
                        <a:pt x="34" y="142"/>
                      </a:cubicBezTo>
                      <a:lnTo>
                        <a:pt x="1" y="810"/>
                      </a:lnTo>
                      <a:cubicBezTo>
                        <a:pt x="1" y="910"/>
                        <a:pt x="67" y="976"/>
                        <a:pt x="134" y="976"/>
                      </a:cubicBezTo>
                      <a:lnTo>
                        <a:pt x="168" y="976"/>
                      </a:lnTo>
                      <a:cubicBezTo>
                        <a:pt x="234" y="976"/>
                        <a:pt x="301" y="910"/>
                        <a:pt x="301" y="843"/>
                      </a:cubicBezTo>
                      <a:lnTo>
                        <a:pt x="368" y="176"/>
                      </a:lnTo>
                      <a:cubicBezTo>
                        <a:pt x="368" y="76"/>
                        <a:pt x="301" y="9"/>
                        <a:pt x="201" y="9"/>
                      </a:cubicBezTo>
                      <a:cubicBezTo>
                        <a:pt x="189" y="3"/>
                        <a:pt x="176" y="0"/>
                        <a:pt x="16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5"/>
                <p:cNvSpPr/>
                <p:nvPr/>
              </p:nvSpPr>
              <p:spPr>
                <a:xfrm>
                  <a:off x="2796325" y="1601600"/>
                  <a:ext cx="12550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" h="935" extrusionOk="0">
                      <a:moveTo>
                        <a:pt x="334" y="0"/>
                      </a:moveTo>
                      <a:cubicBezTo>
                        <a:pt x="234" y="0"/>
                        <a:pt x="168" y="67"/>
                        <a:pt x="168" y="167"/>
                      </a:cubicBezTo>
                      <a:cubicBezTo>
                        <a:pt x="201" y="367"/>
                        <a:pt x="134" y="534"/>
                        <a:pt x="68" y="701"/>
                      </a:cubicBezTo>
                      <a:cubicBezTo>
                        <a:pt x="1" y="767"/>
                        <a:pt x="34" y="867"/>
                        <a:pt x="101" y="934"/>
                      </a:cubicBezTo>
                      <a:lnTo>
                        <a:pt x="201" y="934"/>
                      </a:lnTo>
                      <a:cubicBezTo>
                        <a:pt x="234" y="934"/>
                        <a:pt x="301" y="901"/>
                        <a:pt x="334" y="867"/>
                      </a:cubicBezTo>
                      <a:cubicBezTo>
                        <a:pt x="468" y="634"/>
                        <a:pt x="501" y="400"/>
                        <a:pt x="501" y="133"/>
                      </a:cubicBezTo>
                      <a:cubicBezTo>
                        <a:pt x="468" y="67"/>
                        <a:pt x="401" y="0"/>
                        <a:pt x="3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" name="Google Shape;274;p5"/>
                <p:cNvSpPr/>
                <p:nvPr/>
              </p:nvSpPr>
              <p:spPr>
                <a:xfrm>
                  <a:off x="2831350" y="1612425"/>
                  <a:ext cx="9200" cy="2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1102" extrusionOk="0">
                      <a:moveTo>
                        <a:pt x="168" y="1"/>
                      </a:moveTo>
                      <a:cubicBezTo>
                        <a:pt x="68" y="1"/>
                        <a:pt x="1" y="101"/>
                        <a:pt x="34" y="167"/>
                      </a:cubicBezTo>
                      <a:cubicBezTo>
                        <a:pt x="34" y="434"/>
                        <a:pt x="34" y="668"/>
                        <a:pt x="1" y="901"/>
                      </a:cubicBezTo>
                      <a:cubicBezTo>
                        <a:pt x="1" y="1001"/>
                        <a:pt x="34" y="1068"/>
                        <a:pt x="134" y="1101"/>
                      </a:cubicBezTo>
                      <a:lnTo>
                        <a:pt x="168" y="1101"/>
                      </a:lnTo>
                      <a:cubicBezTo>
                        <a:pt x="234" y="1101"/>
                        <a:pt x="301" y="1035"/>
                        <a:pt x="301" y="968"/>
                      </a:cubicBezTo>
                      <a:cubicBezTo>
                        <a:pt x="368" y="701"/>
                        <a:pt x="368" y="434"/>
                        <a:pt x="334" y="134"/>
                      </a:cubicBezTo>
                      <a:cubicBezTo>
                        <a:pt x="334" y="67"/>
                        <a:pt x="268" y="1"/>
                        <a:pt x="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5" name="Google Shape;275;p5"/>
                <p:cNvSpPr/>
                <p:nvPr/>
              </p:nvSpPr>
              <p:spPr>
                <a:xfrm>
                  <a:off x="1705550" y="1161900"/>
                  <a:ext cx="10875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1077" extrusionOk="0">
                      <a:moveTo>
                        <a:pt x="284" y="0"/>
                      </a:moveTo>
                      <a:cubicBezTo>
                        <a:pt x="269" y="0"/>
                        <a:pt x="252" y="3"/>
                        <a:pt x="234" y="9"/>
                      </a:cubicBezTo>
                      <a:cubicBezTo>
                        <a:pt x="134" y="9"/>
                        <a:pt x="101" y="76"/>
                        <a:pt x="101" y="176"/>
                      </a:cubicBezTo>
                      <a:cubicBezTo>
                        <a:pt x="134" y="409"/>
                        <a:pt x="101" y="643"/>
                        <a:pt x="1" y="876"/>
                      </a:cubicBezTo>
                      <a:cubicBezTo>
                        <a:pt x="1" y="943"/>
                        <a:pt x="34" y="1043"/>
                        <a:pt x="101" y="1076"/>
                      </a:cubicBezTo>
                      <a:lnTo>
                        <a:pt x="168" y="1076"/>
                      </a:lnTo>
                      <a:cubicBezTo>
                        <a:pt x="234" y="1076"/>
                        <a:pt x="268" y="1043"/>
                        <a:pt x="301" y="976"/>
                      </a:cubicBezTo>
                      <a:cubicBezTo>
                        <a:pt x="401" y="709"/>
                        <a:pt x="434" y="409"/>
                        <a:pt x="401" y="142"/>
                      </a:cubicBezTo>
                      <a:cubicBezTo>
                        <a:pt x="401" y="60"/>
                        <a:pt x="356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5"/>
                <p:cNvSpPr/>
                <p:nvPr/>
              </p:nvSpPr>
              <p:spPr>
                <a:xfrm>
                  <a:off x="1743925" y="1176075"/>
                  <a:ext cx="9200" cy="2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977" extrusionOk="0">
                      <a:moveTo>
                        <a:pt x="217" y="0"/>
                      </a:moveTo>
                      <a:cubicBezTo>
                        <a:pt x="201" y="0"/>
                        <a:pt x="185" y="3"/>
                        <a:pt x="167" y="9"/>
                      </a:cubicBezTo>
                      <a:cubicBezTo>
                        <a:pt x="67" y="9"/>
                        <a:pt x="34" y="76"/>
                        <a:pt x="34" y="176"/>
                      </a:cubicBezTo>
                      <a:cubicBezTo>
                        <a:pt x="67" y="376"/>
                        <a:pt x="67" y="609"/>
                        <a:pt x="0" y="809"/>
                      </a:cubicBezTo>
                      <a:cubicBezTo>
                        <a:pt x="0" y="876"/>
                        <a:pt x="34" y="976"/>
                        <a:pt x="134" y="976"/>
                      </a:cubicBezTo>
                      <a:lnTo>
                        <a:pt x="167" y="976"/>
                      </a:lnTo>
                      <a:cubicBezTo>
                        <a:pt x="234" y="976"/>
                        <a:pt x="300" y="943"/>
                        <a:pt x="300" y="876"/>
                      </a:cubicBezTo>
                      <a:cubicBezTo>
                        <a:pt x="367" y="609"/>
                        <a:pt x="367" y="376"/>
                        <a:pt x="334" y="142"/>
                      </a:cubicBezTo>
                      <a:cubicBezTo>
                        <a:pt x="334" y="60"/>
                        <a:pt x="289" y="0"/>
                        <a:pt x="2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5"/>
                <p:cNvSpPr/>
                <p:nvPr/>
              </p:nvSpPr>
              <p:spPr>
                <a:xfrm>
                  <a:off x="1776450" y="1190450"/>
                  <a:ext cx="10025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" h="935" extrusionOk="0">
                      <a:moveTo>
                        <a:pt x="234" y="1"/>
                      </a:moveTo>
                      <a:cubicBezTo>
                        <a:pt x="134" y="34"/>
                        <a:pt x="67" y="101"/>
                        <a:pt x="67" y="168"/>
                      </a:cubicBezTo>
                      <a:cubicBezTo>
                        <a:pt x="67" y="368"/>
                        <a:pt x="67" y="568"/>
                        <a:pt x="0" y="768"/>
                      </a:cubicBezTo>
                      <a:cubicBezTo>
                        <a:pt x="0" y="835"/>
                        <a:pt x="33" y="935"/>
                        <a:pt x="134" y="935"/>
                      </a:cubicBezTo>
                      <a:lnTo>
                        <a:pt x="167" y="935"/>
                      </a:lnTo>
                      <a:cubicBezTo>
                        <a:pt x="234" y="935"/>
                        <a:pt x="300" y="902"/>
                        <a:pt x="334" y="835"/>
                      </a:cubicBezTo>
                      <a:cubicBezTo>
                        <a:pt x="367" y="601"/>
                        <a:pt x="400" y="368"/>
                        <a:pt x="400" y="168"/>
                      </a:cubicBezTo>
                      <a:cubicBezTo>
                        <a:pt x="367" y="68"/>
                        <a:pt x="300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" name="Google Shape;278;p5"/>
                <p:cNvSpPr/>
                <p:nvPr/>
              </p:nvSpPr>
              <p:spPr>
                <a:xfrm>
                  <a:off x="1808125" y="1202750"/>
                  <a:ext cx="11700" cy="2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" h="1111" extrusionOk="0">
                      <a:moveTo>
                        <a:pt x="272" y="1"/>
                      </a:moveTo>
                      <a:cubicBezTo>
                        <a:pt x="259" y="1"/>
                        <a:pt x="246" y="3"/>
                        <a:pt x="234" y="9"/>
                      </a:cubicBezTo>
                      <a:cubicBezTo>
                        <a:pt x="134" y="9"/>
                        <a:pt x="67" y="109"/>
                        <a:pt x="101" y="176"/>
                      </a:cubicBezTo>
                      <a:cubicBezTo>
                        <a:pt x="134" y="410"/>
                        <a:pt x="134" y="676"/>
                        <a:pt x="34" y="877"/>
                      </a:cubicBezTo>
                      <a:cubicBezTo>
                        <a:pt x="1" y="943"/>
                        <a:pt x="34" y="1043"/>
                        <a:pt x="134" y="1077"/>
                      </a:cubicBezTo>
                      <a:cubicBezTo>
                        <a:pt x="134" y="1077"/>
                        <a:pt x="167" y="1110"/>
                        <a:pt x="167" y="1110"/>
                      </a:cubicBezTo>
                      <a:cubicBezTo>
                        <a:pt x="234" y="1110"/>
                        <a:pt x="301" y="1043"/>
                        <a:pt x="334" y="1010"/>
                      </a:cubicBezTo>
                      <a:cubicBezTo>
                        <a:pt x="434" y="710"/>
                        <a:pt x="468" y="410"/>
                        <a:pt x="401" y="143"/>
                      </a:cubicBezTo>
                      <a:cubicBezTo>
                        <a:pt x="401" y="60"/>
                        <a:pt x="333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" name="Google Shape;279;p5"/>
                <p:cNvSpPr/>
                <p:nvPr/>
              </p:nvSpPr>
              <p:spPr>
                <a:xfrm>
                  <a:off x="1845650" y="1212150"/>
                  <a:ext cx="10050" cy="3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" h="1202" extrusionOk="0">
                      <a:moveTo>
                        <a:pt x="201" y="0"/>
                      </a:moveTo>
                      <a:cubicBezTo>
                        <a:pt x="101" y="34"/>
                        <a:pt x="34" y="100"/>
                        <a:pt x="34" y="200"/>
                      </a:cubicBezTo>
                      <a:cubicBezTo>
                        <a:pt x="67" y="467"/>
                        <a:pt x="67" y="734"/>
                        <a:pt x="34" y="1034"/>
                      </a:cubicBezTo>
                      <a:cubicBezTo>
                        <a:pt x="1" y="1101"/>
                        <a:pt x="67" y="1201"/>
                        <a:pt x="134" y="1201"/>
                      </a:cubicBezTo>
                      <a:lnTo>
                        <a:pt x="168" y="1201"/>
                      </a:lnTo>
                      <a:cubicBezTo>
                        <a:pt x="268" y="1201"/>
                        <a:pt x="334" y="1134"/>
                        <a:pt x="334" y="1068"/>
                      </a:cubicBezTo>
                      <a:cubicBezTo>
                        <a:pt x="368" y="767"/>
                        <a:pt x="401" y="467"/>
                        <a:pt x="368" y="167"/>
                      </a:cubicBezTo>
                      <a:cubicBezTo>
                        <a:pt x="368" y="67"/>
                        <a:pt x="268" y="0"/>
                        <a:pt x="2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5"/>
                <p:cNvSpPr/>
                <p:nvPr/>
              </p:nvSpPr>
              <p:spPr>
                <a:xfrm>
                  <a:off x="1881525" y="1230500"/>
                  <a:ext cx="10025" cy="2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" h="1035" extrusionOk="0">
                      <a:moveTo>
                        <a:pt x="267" y="0"/>
                      </a:moveTo>
                      <a:cubicBezTo>
                        <a:pt x="167" y="0"/>
                        <a:pt x="100" y="33"/>
                        <a:pt x="67" y="134"/>
                      </a:cubicBezTo>
                      <a:cubicBezTo>
                        <a:pt x="33" y="367"/>
                        <a:pt x="0" y="634"/>
                        <a:pt x="33" y="901"/>
                      </a:cubicBezTo>
                      <a:cubicBezTo>
                        <a:pt x="33" y="967"/>
                        <a:pt x="100" y="1034"/>
                        <a:pt x="167" y="1034"/>
                      </a:cubicBezTo>
                      <a:cubicBezTo>
                        <a:pt x="267" y="1034"/>
                        <a:pt x="334" y="967"/>
                        <a:pt x="334" y="867"/>
                      </a:cubicBezTo>
                      <a:cubicBezTo>
                        <a:pt x="334" y="634"/>
                        <a:pt x="334" y="400"/>
                        <a:pt x="367" y="200"/>
                      </a:cubicBezTo>
                      <a:cubicBezTo>
                        <a:pt x="400" y="100"/>
                        <a:pt x="334" y="33"/>
                        <a:pt x="2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5"/>
                <p:cNvSpPr/>
                <p:nvPr/>
              </p:nvSpPr>
              <p:spPr>
                <a:xfrm>
                  <a:off x="1915700" y="1244675"/>
                  <a:ext cx="9200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1068" extrusionOk="0">
                      <a:moveTo>
                        <a:pt x="234" y="0"/>
                      </a:moveTo>
                      <a:cubicBezTo>
                        <a:pt x="134" y="0"/>
                        <a:pt x="67" y="67"/>
                        <a:pt x="67" y="167"/>
                      </a:cubicBezTo>
                      <a:lnTo>
                        <a:pt x="1" y="901"/>
                      </a:lnTo>
                      <a:cubicBezTo>
                        <a:pt x="1" y="968"/>
                        <a:pt x="67" y="1034"/>
                        <a:pt x="134" y="1068"/>
                      </a:cubicBezTo>
                      <a:lnTo>
                        <a:pt x="168" y="1068"/>
                      </a:lnTo>
                      <a:cubicBezTo>
                        <a:pt x="234" y="1068"/>
                        <a:pt x="301" y="1001"/>
                        <a:pt x="301" y="901"/>
                      </a:cubicBezTo>
                      <a:lnTo>
                        <a:pt x="368" y="167"/>
                      </a:lnTo>
                      <a:cubicBezTo>
                        <a:pt x="368" y="100"/>
                        <a:pt x="301" y="34"/>
                        <a:pt x="2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5"/>
                <p:cNvSpPr/>
                <p:nvPr/>
              </p:nvSpPr>
              <p:spPr>
                <a:xfrm>
                  <a:off x="1949075" y="1254675"/>
                  <a:ext cx="9175" cy="3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" h="1202" extrusionOk="0">
                      <a:moveTo>
                        <a:pt x="133" y="0"/>
                      </a:moveTo>
                      <a:cubicBezTo>
                        <a:pt x="67" y="0"/>
                        <a:pt x="0" y="101"/>
                        <a:pt x="0" y="167"/>
                      </a:cubicBezTo>
                      <a:cubicBezTo>
                        <a:pt x="33" y="467"/>
                        <a:pt x="33" y="734"/>
                        <a:pt x="33" y="1035"/>
                      </a:cubicBezTo>
                      <a:cubicBezTo>
                        <a:pt x="0" y="1101"/>
                        <a:pt x="67" y="1168"/>
                        <a:pt x="167" y="1201"/>
                      </a:cubicBezTo>
                      <a:cubicBezTo>
                        <a:pt x="267" y="1201"/>
                        <a:pt x="334" y="1135"/>
                        <a:pt x="334" y="1035"/>
                      </a:cubicBezTo>
                      <a:cubicBezTo>
                        <a:pt x="367" y="734"/>
                        <a:pt x="334" y="434"/>
                        <a:pt x="300" y="134"/>
                      </a:cubicBezTo>
                      <a:cubicBezTo>
                        <a:pt x="300" y="67"/>
                        <a:pt x="200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5"/>
                <p:cNvSpPr/>
                <p:nvPr/>
              </p:nvSpPr>
              <p:spPr>
                <a:xfrm>
                  <a:off x="1981575" y="1276350"/>
                  <a:ext cx="10050" cy="2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" h="802" extrusionOk="0">
                      <a:moveTo>
                        <a:pt x="234" y="1"/>
                      </a:moveTo>
                      <a:lnTo>
                        <a:pt x="68" y="34"/>
                      </a:lnTo>
                      <a:lnTo>
                        <a:pt x="34" y="635"/>
                      </a:lnTo>
                      <a:cubicBezTo>
                        <a:pt x="1" y="735"/>
                        <a:pt x="68" y="801"/>
                        <a:pt x="168" y="801"/>
                      </a:cubicBezTo>
                      <a:cubicBezTo>
                        <a:pt x="268" y="801"/>
                        <a:pt x="335" y="735"/>
                        <a:pt x="335" y="668"/>
                      </a:cubicBezTo>
                      <a:lnTo>
                        <a:pt x="401" y="34"/>
                      </a:lnTo>
                      <a:lnTo>
                        <a:pt x="23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5"/>
                <p:cNvSpPr/>
                <p:nvPr/>
              </p:nvSpPr>
              <p:spPr>
                <a:xfrm>
                  <a:off x="2017450" y="1283850"/>
                  <a:ext cx="7525" cy="2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1069" extrusionOk="0">
                      <a:moveTo>
                        <a:pt x="167" y="1"/>
                      </a:moveTo>
                      <a:cubicBezTo>
                        <a:pt x="67" y="1"/>
                        <a:pt x="0" y="68"/>
                        <a:pt x="0" y="168"/>
                      </a:cubicBezTo>
                      <a:lnTo>
                        <a:pt x="0" y="935"/>
                      </a:lnTo>
                      <a:cubicBezTo>
                        <a:pt x="0" y="1002"/>
                        <a:pt x="67" y="1068"/>
                        <a:pt x="167" y="1068"/>
                      </a:cubicBezTo>
                      <a:cubicBezTo>
                        <a:pt x="234" y="1068"/>
                        <a:pt x="301" y="1002"/>
                        <a:pt x="301" y="935"/>
                      </a:cubicBezTo>
                      <a:lnTo>
                        <a:pt x="301" y="168"/>
                      </a:lnTo>
                      <a:cubicBezTo>
                        <a:pt x="301" y="68"/>
                        <a:pt x="234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5"/>
                <p:cNvSpPr/>
                <p:nvPr/>
              </p:nvSpPr>
              <p:spPr>
                <a:xfrm>
                  <a:off x="2052475" y="1299700"/>
                  <a:ext cx="7525" cy="2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1035" extrusionOk="0">
                      <a:moveTo>
                        <a:pt x="167" y="1"/>
                      </a:moveTo>
                      <a:cubicBezTo>
                        <a:pt x="67" y="1"/>
                        <a:pt x="0" y="67"/>
                        <a:pt x="0" y="134"/>
                      </a:cubicBezTo>
                      <a:lnTo>
                        <a:pt x="0" y="868"/>
                      </a:lnTo>
                      <a:cubicBezTo>
                        <a:pt x="0" y="968"/>
                        <a:pt x="67" y="1035"/>
                        <a:pt x="167" y="1035"/>
                      </a:cubicBezTo>
                      <a:cubicBezTo>
                        <a:pt x="234" y="1035"/>
                        <a:pt x="301" y="968"/>
                        <a:pt x="301" y="868"/>
                      </a:cubicBezTo>
                      <a:lnTo>
                        <a:pt x="301" y="134"/>
                      </a:lnTo>
                      <a:cubicBezTo>
                        <a:pt x="301" y="67"/>
                        <a:pt x="234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5"/>
                <p:cNvSpPr/>
                <p:nvPr/>
              </p:nvSpPr>
              <p:spPr>
                <a:xfrm>
                  <a:off x="2087500" y="1313050"/>
                  <a:ext cx="7525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" h="935" extrusionOk="0">
                      <a:moveTo>
                        <a:pt x="167" y="0"/>
                      </a:moveTo>
                      <a:cubicBezTo>
                        <a:pt x="67" y="0"/>
                        <a:pt x="0" y="67"/>
                        <a:pt x="0" y="134"/>
                      </a:cubicBezTo>
                      <a:lnTo>
                        <a:pt x="0" y="768"/>
                      </a:lnTo>
                      <a:cubicBezTo>
                        <a:pt x="0" y="868"/>
                        <a:pt x="67" y="934"/>
                        <a:pt x="167" y="934"/>
                      </a:cubicBezTo>
                      <a:cubicBezTo>
                        <a:pt x="234" y="934"/>
                        <a:pt x="301" y="868"/>
                        <a:pt x="301" y="768"/>
                      </a:cubicBezTo>
                      <a:lnTo>
                        <a:pt x="301" y="134"/>
                      </a:lnTo>
                      <a:cubicBezTo>
                        <a:pt x="301" y="67"/>
                        <a:pt x="234" y="0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5"/>
                <p:cNvSpPr/>
                <p:nvPr/>
              </p:nvSpPr>
              <p:spPr>
                <a:xfrm>
                  <a:off x="1453700" y="1062400"/>
                  <a:ext cx="52575" cy="5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3" h="2121" extrusionOk="0">
                      <a:moveTo>
                        <a:pt x="368" y="319"/>
                      </a:moveTo>
                      <a:lnTo>
                        <a:pt x="368" y="319"/>
                      </a:lnTo>
                      <a:cubicBezTo>
                        <a:pt x="568" y="353"/>
                        <a:pt x="1035" y="453"/>
                        <a:pt x="1335" y="653"/>
                      </a:cubicBezTo>
                      <a:cubicBezTo>
                        <a:pt x="1469" y="720"/>
                        <a:pt x="1569" y="820"/>
                        <a:pt x="1569" y="887"/>
                      </a:cubicBezTo>
                      <a:cubicBezTo>
                        <a:pt x="1635" y="1254"/>
                        <a:pt x="1735" y="1721"/>
                        <a:pt x="1702" y="1787"/>
                      </a:cubicBezTo>
                      <a:cubicBezTo>
                        <a:pt x="1696" y="1794"/>
                        <a:pt x="1682" y="1796"/>
                        <a:pt x="1663" y="1796"/>
                      </a:cubicBezTo>
                      <a:cubicBezTo>
                        <a:pt x="1581" y="1796"/>
                        <a:pt x="1397" y="1747"/>
                        <a:pt x="1235" y="1721"/>
                      </a:cubicBezTo>
                      <a:cubicBezTo>
                        <a:pt x="1102" y="1687"/>
                        <a:pt x="902" y="1654"/>
                        <a:pt x="701" y="1620"/>
                      </a:cubicBezTo>
                      <a:cubicBezTo>
                        <a:pt x="701" y="1587"/>
                        <a:pt x="668" y="1587"/>
                        <a:pt x="668" y="1587"/>
                      </a:cubicBezTo>
                      <a:cubicBezTo>
                        <a:pt x="668" y="1587"/>
                        <a:pt x="668" y="1620"/>
                        <a:pt x="635" y="1620"/>
                      </a:cubicBezTo>
                      <a:lnTo>
                        <a:pt x="468" y="786"/>
                      </a:lnTo>
                      <a:cubicBezTo>
                        <a:pt x="401" y="553"/>
                        <a:pt x="368" y="420"/>
                        <a:pt x="368" y="319"/>
                      </a:cubicBezTo>
                      <a:close/>
                      <a:moveTo>
                        <a:pt x="305" y="1"/>
                      </a:moveTo>
                      <a:cubicBezTo>
                        <a:pt x="201" y="1"/>
                        <a:pt x="112" y="30"/>
                        <a:pt x="68" y="119"/>
                      </a:cubicBezTo>
                      <a:cubicBezTo>
                        <a:pt x="1" y="219"/>
                        <a:pt x="1" y="219"/>
                        <a:pt x="168" y="853"/>
                      </a:cubicBezTo>
                      <a:lnTo>
                        <a:pt x="368" y="1754"/>
                      </a:lnTo>
                      <a:cubicBezTo>
                        <a:pt x="401" y="1921"/>
                        <a:pt x="601" y="1921"/>
                        <a:pt x="635" y="1921"/>
                      </a:cubicBezTo>
                      <a:cubicBezTo>
                        <a:pt x="835" y="1954"/>
                        <a:pt x="1035" y="1987"/>
                        <a:pt x="1168" y="2021"/>
                      </a:cubicBezTo>
                      <a:cubicBezTo>
                        <a:pt x="1369" y="2087"/>
                        <a:pt x="1535" y="2121"/>
                        <a:pt x="1669" y="2121"/>
                      </a:cubicBezTo>
                      <a:cubicBezTo>
                        <a:pt x="1769" y="2121"/>
                        <a:pt x="1869" y="2087"/>
                        <a:pt x="1936" y="2021"/>
                      </a:cubicBezTo>
                      <a:cubicBezTo>
                        <a:pt x="2102" y="1854"/>
                        <a:pt x="2036" y="1587"/>
                        <a:pt x="1869" y="820"/>
                      </a:cubicBezTo>
                      <a:cubicBezTo>
                        <a:pt x="1769" y="353"/>
                        <a:pt x="902" y="86"/>
                        <a:pt x="468" y="19"/>
                      </a:cubicBezTo>
                      <a:cubicBezTo>
                        <a:pt x="412" y="8"/>
                        <a:pt x="357" y="1"/>
                        <a:pt x="30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5"/>
                <p:cNvSpPr/>
                <p:nvPr/>
              </p:nvSpPr>
              <p:spPr>
                <a:xfrm>
                  <a:off x="1387000" y="1058700"/>
                  <a:ext cx="65075" cy="4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3" h="1702" extrusionOk="0">
                      <a:moveTo>
                        <a:pt x="1222" y="328"/>
                      </a:moveTo>
                      <a:cubicBezTo>
                        <a:pt x="1559" y="328"/>
                        <a:pt x="1960" y="394"/>
                        <a:pt x="2102" y="434"/>
                      </a:cubicBezTo>
                      <a:cubicBezTo>
                        <a:pt x="2169" y="634"/>
                        <a:pt x="2269" y="1201"/>
                        <a:pt x="2202" y="1402"/>
                      </a:cubicBezTo>
                      <a:cubicBezTo>
                        <a:pt x="1635" y="1301"/>
                        <a:pt x="1101" y="1101"/>
                        <a:pt x="601" y="934"/>
                      </a:cubicBezTo>
                      <a:lnTo>
                        <a:pt x="567" y="901"/>
                      </a:lnTo>
                      <a:cubicBezTo>
                        <a:pt x="501" y="901"/>
                        <a:pt x="434" y="868"/>
                        <a:pt x="367" y="834"/>
                      </a:cubicBezTo>
                      <a:cubicBezTo>
                        <a:pt x="401" y="801"/>
                        <a:pt x="467" y="734"/>
                        <a:pt x="534" y="668"/>
                      </a:cubicBezTo>
                      <a:cubicBezTo>
                        <a:pt x="601" y="601"/>
                        <a:pt x="667" y="501"/>
                        <a:pt x="734" y="434"/>
                      </a:cubicBezTo>
                      <a:cubicBezTo>
                        <a:pt x="813" y="356"/>
                        <a:pt x="1004" y="328"/>
                        <a:pt x="1222" y="328"/>
                      </a:cubicBezTo>
                      <a:close/>
                      <a:moveTo>
                        <a:pt x="1134" y="0"/>
                      </a:moveTo>
                      <a:cubicBezTo>
                        <a:pt x="834" y="0"/>
                        <a:pt x="634" y="67"/>
                        <a:pt x="501" y="201"/>
                      </a:cubicBezTo>
                      <a:cubicBezTo>
                        <a:pt x="434" y="301"/>
                        <a:pt x="367" y="367"/>
                        <a:pt x="301" y="434"/>
                      </a:cubicBezTo>
                      <a:cubicBezTo>
                        <a:pt x="100" y="668"/>
                        <a:pt x="0" y="768"/>
                        <a:pt x="34" y="901"/>
                      </a:cubicBezTo>
                      <a:cubicBezTo>
                        <a:pt x="67" y="1068"/>
                        <a:pt x="200" y="1101"/>
                        <a:pt x="434" y="1201"/>
                      </a:cubicBezTo>
                      <a:lnTo>
                        <a:pt x="501" y="1201"/>
                      </a:lnTo>
                      <a:cubicBezTo>
                        <a:pt x="1001" y="1402"/>
                        <a:pt x="1601" y="1602"/>
                        <a:pt x="2202" y="1702"/>
                      </a:cubicBezTo>
                      <a:lnTo>
                        <a:pt x="2235" y="1702"/>
                      </a:lnTo>
                      <a:cubicBezTo>
                        <a:pt x="2335" y="1702"/>
                        <a:pt x="2435" y="1635"/>
                        <a:pt x="2469" y="1535"/>
                      </a:cubicBezTo>
                      <a:cubicBezTo>
                        <a:pt x="2602" y="1268"/>
                        <a:pt x="2469" y="334"/>
                        <a:pt x="2335" y="201"/>
                      </a:cubicBezTo>
                      <a:cubicBezTo>
                        <a:pt x="2235" y="101"/>
                        <a:pt x="1568" y="0"/>
                        <a:pt x="11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" name="Google Shape;289;p5"/>
                <p:cNvSpPr/>
                <p:nvPr/>
              </p:nvSpPr>
              <p:spPr>
                <a:xfrm>
                  <a:off x="1306950" y="1054700"/>
                  <a:ext cx="90075" cy="2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3" h="1162" extrusionOk="0">
                      <a:moveTo>
                        <a:pt x="2546" y="1"/>
                      </a:moveTo>
                      <a:cubicBezTo>
                        <a:pt x="2192" y="1"/>
                        <a:pt x="1823" y="34"/>
                        <a:pt x="1568" y="94"/>
                      </a:cubicBezTo>
                      <a:cubicBezTo>
                        <a:pt x="1468" y="94"/>
                        <a:pt x="1434" y="194"/>
                        <a:pt x="1434" y="261"/>
                      </a:cubicBezTo>
                      <a:cubicBezTo>
                        <a:pt x="1468" y="361"/>
                        <a:pt x="1534" y="394"/>
                        <a:pt x="1635" y="394"/>
                      </a:cubicBezTo>
                      <a:cubicBezTo>
                        <a:pt x="1931" y="331"/>
                        <a:pt x="2320" y="307"/>
                        <a:pt x="2651" y="307"/>
                      </a:cubicBezTo>
                      <a:cubicBezTo>
                        <a:pt x="2842" y="307"/>
                        <a:pt x="3013" y="315"/>
                        <a:pt x="3136" y="327"/>
                      </a:cubicBezTo>
                      <a:cubicBezTo>
                        <a:pt x="2935" y="561"/>
                        <a:pt x="2635" y="794"/>
                        <a:pt x="2602" y="828"/>
                      </a:cubicBezTo>
                      <a:cubicBezTo>
                        <a:pt x="2568" y="833"/>
                        <a:pt x="2485" y="836"/>
                        <a:pt x="2370" y="836"/>
                      </a:cubicBezTo>
                      <a:cubicBezTo>
                        <a:pt x="1816" y="836"/>
                        <a:pt x="510" y="771"/>
                        <a:pt x="234" y="661"/>
                      </a:cubicBezTo>
                      <a:cubicBezTo>
                        <a:pt x="133" y="661"/>
                        <a:pt x="33" y="694"/>
                        <a:pt x="33" y="761"/>
                      </a:cubicBezTo>
                      <a:cubicBezTo>
                        <a:pt x="0" y="861"/>
                        <a:pt x="33" y="961"/>
                        <a:pt x="100" y="961"/>
                      </a:cubicBezTo>
                      <a:cubicBezTo>
                        <a:pt x="400" y="1061"/>
                        <a:pt x="1534" y="1161"/>
                        <a:pt x="2202" y="1161"/>
                      </a:cubicBezTo>
                      <a:cubicBezTo>
                        <a:pt x="2468" y="1161"/>
                        <a:pt x="2669" y="1128"/>
                        <a:pt x="2702" y="1128"/>
                      </a:cubicBezTo>
                      <a:cubicBezTo>
                        <a:pt x="2802" y="1061"/>
                        <a:pt x="3036" y="861"/>
                        <a:pt x="3469" y="461"/>
                      </a:cubicBezTo>
                      <a:lnTo>
                        <a:pt x="3536" y="394"/>
                      </a:lnTo>
                      <a:cubicBezTo>
                        <a:pt x="3569" y="361"/>
                        <a:pt x="3603" y="327"/>
                        <a:pt x="3603" y="261"/>
                      </a:cubicBezTo>
                      <a:cubicBezTo>
                        <a:pt x="3603" y="227"/>
                        <a:pt x="3569" y="160"/>
                        <a:pt x="3536" y="160"/>
                      </a:cubicBezTo>
                      <a:cubicBezTo>
                        <a:pt x="3389" y="50"/>
                        <a:pt x="2979" y="1"/>
                        <a:pt x="25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" name="Google Shape;290;p5"/>
                <p:cNvSpPr/>
                <p:nvPr/>
              </p:nvSpPr>
              <p:spPr>
                <a:xfrm>
                  <a:off x="1361975" y="1614600"/>
                  <a:ext cx="206000" cy="15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0" h="6285" extrusionOk="0">
                      <a:moveTo>
                        <a:pt x="7852" y="1"/>
                      </a:moveTo>
                      <a:cubicBezTo>
                        <a:pt x="7826" y="1"/>
                        <a:pt x="7800" y="5"/>
                        <a:pt x="7773" y="14"/>
                      </a:cubicBezTo>
                      <a:lnTo>
                        <a:pt x="1435" y="3116"/>
                      </a:lnTo>
                      <a:cubicBezTo>
                        <a:pt x="34" y="4050"/>
                        <a:pt x="34" y="5518"/>
                        <a:pt x="34" y="5584"/>
                      </a:cubicBezTo>
                      <a:cubicBezTo>
                        <a:pt x="1" y="5785"/>
                        <a:pt x="101" y="5985"/>
                        <a:pt x="267" y="6118"/>
                      </a:cubicBezTo>
                      <a:cubicBezTo>
                        <a:pt x="401" y="6218"/>
                        <a:pt x="534" y="6285"/>
                        <a:pt x="668" y="6285"/>
                      </a:cubicBezTo>
                      <a:cubicBezTo>
                        <a:pt x="734" y="6285"/>
                        <a:pt x="801" y="6285"/>
                        <a:pt x="868" y="6252"/>
                      </a:cubicBezTo>
                      <a:lnTo>
                        <a:pt x="8106" y="4050"/>
                      </a:lnTo>
                      <a:cubicBezTo>
                        <a:pt x="8206" y="4017"/>
                        <a:pt x="8240" y="3917"/>
                        <a:pt x="8206" y="3850"/>
                      </a:cubicBezTo>
                      <a:cubicBezTo>
                        <a:pt x="8206" y="3775"/>
                        <a:pt x="8150" y="3737"/>
                        <a:pt x="8094" y="3737"/>
                      </a:cubicBezTo>
                      <a:cubicBezTo>
                        <a:pt x="8075" y="3737"/>
                        <a:pt x="8056" y="3741"/>
                        <a:pt x="8040" y="3750"/>
                      </a:cubicBezTo>
                      <a:lnTo>
                        <a:pt x="768" y="5951"/>
                      </a:lnTo>
                      <a:cubicBezTo>
                        <a:pt x="741" y="5960"/>
                        <a:pt x="714" y="5964"/>
                        <a:pt x="687" y="5964"/>
                      </a:cubicBezTo>
                      <a:cubicBezTo>
                        <a:pt x="614" y="5964"/>
                        <a:pt x="541" y="5933"/>
                        <a:pt x="468" y="5885"/>
                      </a:cubicBezTo>
                      <a:cubicBezTo>
                        <a:pt x="368" y="5818"/>
                        <a:pt x="334" y="5718"/>
                        <a:pt x="334" y="5584"/>
                      </a:cubicBezTo>
                      <a:cubicBezTo>
                        <a:pt x="334" y="5551"/>
                        <a:pt x="368" y="4183"/>
                        <a:pt x="1602" y="3383"/>
                      </a:cubicBezTo>
                      <a:lnTo>
                        <a:pt x="7940" y="314"/>
                      </a:lnTo>
                      <a:cubicBezTo>
                        <a:pt x="8006" y="281"/>
                        <a:pt x="8040" y="181"/>
                        <a:pt x="8006" y="80"/>
                      </a:cubicBezTo>
                      <a:cubicBezTo>
                        <a:pt x="7982" y="32"/>
                        <a:pt x="7922" y="1"/>
                        <a:pt x="78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5"/>
                <p:cNvSpPr/>
                <p:nvPr/>
              </p:nvSpPr>
              <p:spPr>
                <a:xfrm>
                  <a:off x="1506250" y="1662450"/>
                  <a:ext cx="184325" cy="11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3" h="4405" extrusionOk="0">
                      <a:moveTo>
                        <a:pt x="467" y="301"/>
                      </a:moveTo>
                      <a:cubicBezTo>
                        <a:pt x="734" y="335"/>
                        <a:pt x="1301" y="501"/>
                        <a:pt x="1902" y="668"/>
                      </a:cubicBezTo>
                      <a:cubicBezTo>
                        <a:pt x="2335" y="768"/>
                        <a:pt x="2836" y="902"/>
                        <a:pt x="3403" y="1069"/>
                      </a:cubicBezTo>
                      <a:cubicBezTo>
                        <a:pt x="5237" y="1502"/>
                        <a:pt x="6171" y="2069"/>
                        <a:pt x="6972" y="4104"/>
                      </a:cubicBezTo>
                      <a:cubicBezTo>
                        <a:pt x="6071" y="4104"/>
                        <a:pt x="5338" y="4104"/>
                        <a:pt x="1735" y="1369"/>
                      </a:cubicBezTo>
                      <a:cubicBezTo>
                        <a:pt x="1068" y="835"/>
                        <a:pt x="634" y="501"/>
                        <a:pt x="467" y="301"/>
                      </a:cubicBezTo>
                      <a:close/>
                      <a:moveTo>
                        <a:pt x="390" y="0"/>
                      </a:moveTo>
                      <a:cubicBezTo>
                        <a:pt x="231" y="0"/>
                        <a:pt x="151" y="46"/>
                        <a:pt x="100" y="135"/>
                      </a:cubicBezTo>
                      <a:cubicBezTo>
                        <a:pt x="0" y="335"/>
                        <a:pt x="201" y="568"/>
                        <a:pt x="1535" y="1602"/>
                      </a:cubicBezTo>
                      <a:cubicBezTo>
                        <a:pt x="4937" y="4237"/>
                        <a:pt x="5871" y="4404"/>
                        <a:pt x="6772" y="4404"/>
                      </a:cubicBezTo>
                      <a:lnTo>
                        <a:pt x="7206" y="4404"/>
                      </a:lnTo>
                      <a:cubicBezTo>
                        <a:pt x="7239" y="4404"/>
                        <a:pt x="7306" y="4371"/>
                        <a:pt x="7339" y="4338"/>
                      </a:cubicBezTo>
                      <a:cubicBezTo>
                        <a:pt x="7339" y="4271"/>
                        <a:pt x="7372" y="4237"/>
                        <a:pt x="7339" y="4171"/>
                      </a:cubicBezTo>
                      <a:cubicBezTo>
                        <a:pt x="6472" y="1869"/>
                        <a:pt x="5438" y="1235"/>
                        <a:pt x="3503" y="768"/>
                      </a:cubicBezTo>
                      <a:cubicBezTo>
                        <a:pt x="2936" y="602"/>
                        <a:pt x="2435" y="468"/>
                        <a:pt x="2002" y="368"/>
                      </a:cubicBezTo>
                      <a:cubicBezTo>
                        <a:pt x="1114" y="120"/>
                        <a:pt x="648" y="0"/>
                        <a:pt x="39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" name="Google Shape;292;p5"/>
                <p:cNvSpPr/>
                <p:nvPr/>
              </p:nvSpPr>
              <p:spPr>
                <a:xfrm>
                  <a:off x="1614650" y="1665800"/>
                  <a:ext cx="93425" cy="3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7" h="1269" extrusionOk="0">
                      <a:moveTo>
                        <a:pt x="3537" y="1"/>
                      </a:moveTo>
                      <a:lnTo>
                        <a:pt x="134" y="935"/>
                      </a:lnTo>
                      <a:cubicBezTo>
                        <a:pt x="68" y="968"/>
                        <a:pt x="1" y="1068"/>
                        <a:pt x="34" y="1135"/>
                      </a:cubicBezTo>
                      <a:cubicBezTo>
                        <a:pt x="34" y="1201"/>
                        <a:pt x="101" y="1268"/>
                        <a:pt x="201" y="1268"/>
                      </a:cubicBezTo>
                      <a:cubicBezTo>
                        <a:pt x="201" y="1268"/>
                        <a:pt x="201" y="1268"/>
                        <a:pt x="234" y="1235"/>
                      </a:cubicBezTo>
                      <a:lnTo>
                        <a:pt x="3603" y="301"/>
                      </a:lnTo>
                      <a:cubicBezTo>
                        <a:pt x="3703" y="301"/>
                        <a:pt x="3737" y="201"/>
                        <a:pt x="3737" y="134"/>
                      </a:cubicBezTo>
                      <a:cubicBezTo>
                        <a:pt x="3703" y="34"/>
                        <a:pt x="3603" y="1"/>
                        <a:pt x="35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3" name="Google Shape;293;p5"/>
            <p:cNvGrpSpPr/>
            <p:nvPr/>
          </p:nvGrpSpPr>
          <p:grpSpPr>
            <a:xfrm>
              <a:off x="4456121" y="4648908"/>
              <a:ext cx="231688" cy="234761"/>
              <a:chOff x="789875" y="1003975"/>
              <a:chExt cx="320100" cy="324300"/>
            </a:xfrm>
          </p:grpSpPr>
          <p:cxnSp>
            <p:nvCxnSpPr>
              <p:cNvPr id="294" name="Google Shape;294;p5"/>
              <p:cNvCxnSpPr/>
              <p:nvPr/>
            </p:nvCxnSpPr>
            <p:spPr>
              <a:xfrm>
                <a:off x="949925" y="1003975"/>
                <a:ext cx="0" cy="324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5" name="Google Shape;295;p5"/>
              <p:cNvCxnSpPr/>
              <p:nvPr/>
            </p:nvCxnSpPr>
            <p:spPr>
              <a:xfrm>
                <a:off x="789875" y="1166125"/>
                <a:ext cx="320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"/>
          <p:cNvSpPr txBox="1">
            <a:spLocks noGrp="1"/>
          </p:cNvSpPr>
          <p:nvPr>
            <p:ph type="title"/>
          </p:nvPr>
        </p:nvSpPr>
        <p:spPr>
          <a:xfrm>
            <a:off x="4440700" y="965850"/>
            <a:ext cx="3990000" cy="11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7"/>
          <p:cNvSpPr txBox="1">
            <a:spLocks noGrp="1"/>
          </p:cNvSpPr>
          <p:nvPr>
            <p:ph type="body" idx="1"/>
          </p:nvPr>
        </p:nvSpPr>
        <p:spPr>
          <a:xfrm>
            <a:off x="4440700" y="2074050"/>
            <a:ext cx="3990000" cy="21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Space Grotesk Medium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Space Grotesk Medium"/>
              <a:buChar char="■"/>
              <a:defRPr/>
            </a:lvl9pPr>
          </a:lstStyle>
          <a:p>
            <a:endParaRPr/>
          </a:p>
        </p:txBody>
      </p:sp>
      <p:grpSp>
        <p:nvGrpSpPr>
          <p:cNvPr id="466" name="Google Shape;466;p7"/>
          <p:cNvGrpSpPr/>
          <p:nvPr/>
        </p:nvGrpSpPr>
        <p:grpSpPr>
          <a:xfrm>
            <a:off x="8640350" y="251400"/>
            <a:ext cx="270300" cy="455650"/>
            <a:chOff x="1421025" y="1637275"/>
            <a:chExt cx="270300" cy="455650"/>
          </a:xfrm>
        </p:grpSpPr>
        <p:cxnSp>
          <p:nvCxnSpPr>
            <p:cNvPr id="467" name="Google Shape;467;p7"/>
            <p:cNvCxnSpPr/>
            <p:nvPr/>
          </p:nvCxnSpPr>
          <p:spPr>
            <a:xfrm>
              <a:off x="1421025" y="1637275"/>
              <a:ext cx="27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8" name="Google Shape;468;p7"/>
            <p:cNvCxnSpPr/>
            <p:nvPr/>
          </p:nvCxnSpPr>
          <p:spPr>
            <a:xfrm>
              <a:off x="1421025" y="1789158"/>
              <a:ext cx="27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9" name="Google Shape;469;p7"/>
            <p:cNvCxnSpPr/>
            <p:nvPr/>
          </p:nvCxnSpPr>
          <p:spPr>
            <a:xfrm>
              <a:off x="1421025" y="1941042"/>
              <a:ext cx="27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0" name="Google Shape;470;p7"/>
            <p:cNvCxnSpPr/>
            <p:nvPr/>
          </p:nvCxnSpPr>
          <p:spPr>
            <a:xfrm>
              <a:off x="1421025" y="2092925"/>
              <a:ext cx="270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Google Shape;476;p9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9"/>
          <p:cNvSpPr txBox="1">
            <a:spLocks noGrp="1"/>
          </p:cNvSpPr>
          <p:nvPr>
            <p:ph type="title"/>
          </p:nvPr>
        </p:nvSpPr>
        <p:spPr>
          <a:xfrm>
            <a:off x="3886325" y="2818500"/>
            <a:ext cx="45444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78" name="Google Shape;478;p9"/>
          <p:cNvSpPr txBox="1">
            <a:spLocks noGrp="1"/>
          </p:cNvSpPr>
          <p:nvPr>
            <p:ph type="subTitle" idx="1"/>
          </p:nvPr>
        </p:nvSpPr>
        <p:spPr>
          <a:xfrm>
            <a:off x="3886325" y="3557400"/>
            <a:ext cx="45444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13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3"/>
          <p:cNvSpPr txBox="1">
            <a:spLocks noGrp="1"/>
          </p:cNvSpPr>
          <p:nvPr>
            <p:ph type="title" idx="2"/>
          </p:nvPr>
        </p:nvSpPr>
        <p:spPr>
          <a:xfrm>
            <a:off x="713321" y="1759900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0" name="Google Shape;490;p13"/>
          <p:cNvSpPr txBox="1">
            <a:spLocks noGrp="1"/>
          </p:cNvSpPr>
          <p:nvPr>
            <p:ph type="subTitle" idx="1"/>
          </p:nvPr>
        </p:nvSpPr>
        <p:spPr>
          <a:xfrm>
            <a:off x="713321" y="2182382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3"/>
          <p:cNvSpPr txBox="1">
            <a:spLocks noGrp="1"/>
          </p:cNvSpPr>
          <p:nvPr>
            <p:ph type="title" idx="3"/>
          </p:nvPr>
        </p:nvSpPr>
        <p:spPr>
          <a:xfrm>
            <a:off x="3306153" y="1759900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2" name="Google Shape;492;p13"/>
          <p:cNvSpPr txBox="1">
            <a:spLocks noGrp="1"/>
          </p:cNvSpPr>
          <p:nvPr>
            <p:ph type="subTitle" idx="4"/>
          </p:nvPr>
        </p:nvSpPr>
        <p:spPr>
          <a:xfrm>
            <a:off x="3306153" y="2182382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3"/>
          <p:cNvSpPr txBox="1">
            <a:spLocks noGrp="1"/>
          </p:cNvSpPr>
          <p:nvPr>
            <p:ph type="title" idx="5"/>
          </p:nvPr>
        </p:nvSpPr>
        <p:spPr>
          <a:xfrm>
            <a:off x="713321" y="3463945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4" name="Google Shape;494;p13"/>
          <p:cNvSpPr txBox="1">
            <a:spLocks noGrp="1"/>
          </p:cNvSpPr>
          <p:nvPr>
            <p:ph type="subTitle" idx="6"/>
          </p:nvPr>
        </p:nvSpPr>
        <p:spPr>
          <a:xfrm>
            <a:off x="713321" y="3886427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13"/>
          <p:cNvSpPr txBox="1">
            <a:spLocks noGrp="1"/>
          </p:cNvSpPr>
          <p:nvPr>
            <p:ph type="title" idx="7"/>
          </p:nvPr>
        </p:nvSpPr>
        <p:spPr>
          <a:xfrm>
            <a:off x="3306153" y="3463945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6" name="Google Shape;496;p13"/>
          <p:cNvSpPr txBox="1">
            <a:spLocks noGrp="1"/>
          </p:cNvSpPr>
          <p:nvPr>
            <p:ph type="subTitle" idx="8"/>
          </p:nvPr>
        </p:nvSpPr>
        <p:spPr>
          <a:xfrm>
            <a:off x="3306153" y="3886427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13"/>
          <p:cNvSpPr txBox="1">
            <a:spLocks noGrp="1"/>
          </p:cNvSpPr>
          <p:nvPr>
            <p:ph type="title" idx="9" hasCustomPrompt="1"/>
          </p:nvPr>
        </p:nvSpPr>
        <p:spPr>
          <a:xfrm>
            <a:off x="1542221" y="1272908"/>
            <a:ext cx="8739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8" name="Google Shape;498;p13"/>
          <p:cNvSpPr txBox="1">
            <a:spLocks noGrp="1"/>
          </p:cNvSpPr>
          <p:nvPr>
            <p:ph type="title" idx="13" hasCustomPrompt="1"/>
          </p:nvPr>
        </p:nvSpPr>
        <p:spPr>
          <a:xfrm>
            <a:off x="1542225" y="2976285"/>
            <a:ext cx="873900" cy="45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9" name="Google Shape;499;p13"/>
          <p:cNvSpPr txBox="1">
            <a:spLocks noGrp="1"/>
          </p:cNvSpPr>
          <p:nvPr>
            <p:ph type="title" idx="14" hasCustomPrompt="1"/>
          </p:nvPr>
        </p:nvSpPr>
        <p:spPr>
          <a:xfrm>
            <a:off x="4133103" y="1272899"/>
            <a:ext cx="8778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0" name="Google Shape;500;p13"/>
          <p:cNvSpPr txBox="1">
            <a:spLocks noGrp="1"/>
          </p:cNvSpPr>
          <p:nvPr>
            <p:ph type="title" idx="15" hasCustomPrompt="1"/>
          </p:nvPr>
        </p:nvSpPr>
        <p:spPr>
          <a:xfrm>
            <a:off x="4133104" y="2976276"/>
            <a:ext cx="877800" cy="45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1" name="Google Shape;501;p13"/>
          <p:cNvSpPr txBox="1">
            <a:spLocks noGrp="1"/>
          </p:cNvSpPr>
          <p:nvPr>
            <p:ph type="title" idx="16"/>
          </p:nvPr>
        </p:nvSpPr>
        <p:spPr>
          <a:xfrm>
            <a:off x="5898979" y="1759900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02" name="Google Shape;502;p13"/>
          <p:cNvSpPr txBox="1">
            <a:spLocks noGrp="1"/>
          </p:cNvSpPr>
          <p:nvPr>
            <p:ph type="subTitle" idx="17"/>
          </p:nvPr>
        </p:nvSpPr>
        <p:spPr>
          <a:xfrm>
            <a:off x="5898979" y="2182382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13"/>
          <p:cNvSpPr txBox="1">
            <a:spLocks noGrp="1"/>
          </p:cNvSpPr>
          <p:nvPr>
            <p:ph type="title" idx="18"/>
          </p:nvPr>
        </p:nvSpPr>
        <p:spPr>
          <a:xfrm>
            <a:off x="5898979" y="3463945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04" name="Google Shape;504;p13"/>
          <p:cNvSpPr txBox="1">
            <a:spLocks noGrp="1"/>
          </p:cNvSpPr>
          <p:nvPr>
            <p:ph type="subTitle" idx="19"/>
          </p:nvPr>
        </p:nvSpPr>
        <p:spPr>
          <a:xfrm>
            <a:off x="5898979" y="3886427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13"/>
          <p:cNvSpPr txBox="1">
            <a:spLocks noGrp="1"/>
          </p:cNvSpPr>
          <p:nvPr>
            <p:ph type="title" idx="20" hasCustomPrompt="1"/>
          </p:nvPr>
        </p:nvSpPr>
        <p:spPr>
          <a:xfrm>
            <a:off x="6725929" y="1272899"/>
            <a:ext cx="877800" cy="4572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6" name="Google Shape;506;p13"/>
          <p:cNvSpPr txBox="1">
            <a:spLocks noGrp="1"/>
          </p:cNvSpPr>
          <p:nvPr>
            <p:ph type="title" idx="21" hasCustomPrompt="1"/>
          </p:nvPr>
        </p:nvSpPr>
        <p:spPr>
          <a:xfrm>
            <a:off x="6725926" y="2976276"/>
            <a:ext cx="877800" cy="458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07" name="Google Shape;507;p13"/>
          <p:cNvGrpSpPr/>
          <p:nvPr/>
        </p:nvGrpSpPr>
        <p:grpSpPr>
          <a:xfrm>
            <a:off x="-2183941" y="-948768"/>
            <a:ext cx="14297762" cy="7639929"/>
            <a:chOff x="-2183941" y="-948768"/>
            <a:chExt cx="14297762" cy="7639929"/>
          </a:xfrm>
        </p:grpSpPr>
        <p:sp>
          <p:nvSpPr>
            <p:cNvPr id="508" name="Google Shape;508;p13"/>
            <p:cNvSpPr/>
            <p:nvPr/>
          </p:nvSpPr>
          <p:spPr>
            <a:xfrm rot="867193" flipH="1">
              <a:off x="886308" y="4711067"/>
              <a:ext cx="219961" cy="190201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509" name="Google Shape;509;p13"/>
            <p:cNvGrpSpPr/>
            <p:nvPr/>
          </p:nvGrpSpPr>
          <p:grpSpPr>
            <a:xfrm>
              <a:off x="-2183941" y="-948768"/>
              <a:ext cx="14297762" cy="7639929"/>
              <a:chOff x="-2183941" y="-948768"/>
              <a:chExt cx="14297762" cy="7639929"/>
            </a:xfrm>
          </p:grpSpPr>
          <p:grpSp>
            <p:nvGrpSpPr>
              <p:cNvPr id="510" name="Google Shape;510;p13"/>
              <p:cNvGrpSpPr/>
              <p:nvPr/>
            </p:nvGrpSpPr>
            <p:grpSpPr>
              <a:xfrm rot="-1079097">
                <a:off x="-1822060" y="3558554"/>
                <a:ext cx="2739408" cy="2777547"/>
                <a:chOff x="1547100" y="3125075"/>
                <a:chExt cx="1804650" cy="1829775"/>
              </a:xfrm>
            </p:grpSpPr>
            <p:sp>
              <p:nvSpPr>
                <p:cNvPr id="511" name="Google Shape;511;p13"/>
                <p:cNvSpPr/>
                <p:nvPr/>
              </p:nvSpPr>
              <p:spPr>
                <a:xfrm>
                  <a:off x="2452750" y="3637275"/>
                  <a:ext cx="212675" cy="22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7" h="8872" extrusionOk="0">
                      <a:moveTo>
                        <a:pt x="5077" y="310"/>
                      </a:moveTo>
                      <a:cubicBezTo>
                        <a:pt x="5486" y="310"/>
                        <a:pt x="5938" y="455"/>
                        <a:pt x="6472" y="765"/>
                      </a:cubicBezTo>
                      <a:cubicBezTo>
                        <a:pt x="7373" y="1299"/>
                        <a:pt x="7906" y="1899"/>
                        <a:pt x="8040" y="2567"/>
                      </a:cubicBezTo>
                      <a:cubicBezTo>
                        <a:pt x="8207" y="3300"/>
                        <a:pt x="7940" y="4101"/>
                        <a:pt x="7273" y="5035"/>
                      </a:cubicBezTo>
                      <a:cubicBezTo>
                        <a:pt x="6474" y="6121"/>
                        <a:pt x="4269" y="8552"/>
                        <a:pt x="3205" y="8552"/>
                      </a:cubicBezTo>
                      <a:cubicBezTo>
                        <a:pt x="3157" y="8552"/>
                        <a:pt x="3112" y="8547"/>
                        <a:pt x="3070" y="8537"/>
                      </a:cubicBezTo>
                      <a:cubicBezTo>
                        <a:pt x="2202" y="8304"/>
                        <a:pt x="701" y="7136"/>
                        <a:pt x="534" y="6403"/>
                      </a:cubicBezTo>
                      <a:cubicBezTo>
                        <a:pt x="368" y="5602"/>
                        <a:pt x="2002" y="2967"/>
                        <a:pt x="2669" y="2100"/>
                      </a:cubicBezTo>
                      <a:cubicBezTo>
                        <a:pt x="3531" y="966"/>
                        <a:pt x="4208" y="310"/>
                        <a:pt x="5077" y="310"/>
                      </a:cubicBezTo>
                      <a:close/>
                      <a:moveTo>
                        <a:pt x="5085" y="1"/>
                      </a:moveTo>
                      <a:cubicBezTo>
                        <a:pt x="4100" y="1"/>
                        <a:pt x="3322" y="718"/>
                        <a:pt x="2436" y="1899"/>
                      </a:cubicBezTo>
                      <a:cubicBezTo>
                        <a:pt x="2036" y="2400"/>
                        <a:pt x="1" y="5435"/>
                        <a:pt x="234" y="6469"/>
                      </a:cubicBezTo>
                      <a:cubicBezTo>
                        <a:pt x="434" y="7403"/>
                        <a:pt x="2102" y="8604"/>
                        <a:pt x="3003" y="8838"/>
                      </a:cubicBezTo>
                      <a:cubicBezTo>
                        <a:pt x="3070" y="8838"/>
                        <a:pt x="3136" y="8871"/>
                        <a:pt x="3203" y="8871"/>
                      </a:cubicBezTo>
                      <a:cubicBezTo>
                        <a:pt x="4771" y="8871"/>
                        <a:pt x="7473" y="5268"/>
                        <a:pt x="7506" y="5235"/>
                      </a:cubicBezTo>
                      <a:cubicBezTo>
                        <a:pt x="8240" y="4234"/>
                        <a:pt x="8507" y="3300"/>
                        <a:pt x="8340" y="2500"/>
                      </a:cubicBezTo>
                      <a:cubicBezTo>
                        <a:pt x="8173" y="1733"/>
                        <a:pt x="7606" y="1065"/>
                        <a:pt x="6639" y="498"/>
                      </a:cubicBezTo>
                      <a:cubicBezTo>
                        <a:pt x="6054" y="158"/>
                        <a:pt x="5547" y="1"/>
                        <a:pt x="50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512;p13"/>
                <p:cNvSpPr/>
                <p:nvPr/>
              </p:nvSpPr>
              <p:spPr>
                <a:xfrm>
                  <a:off x="2525300" y="3711350"/>
                  <a:ext cx="98425" cy="6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7" h="2539" extrusionOk="0">
                      <a:moveTo>
                        <a:pt x="186" y="1"/>
                      </a:moveTo>
                      <a:cubicBezTo>
                        <a:pt x="157" y="1"/>
                        <a:pt x="126" y="12"/>
                        <a:pt x="101" y="37"/>
                      </a:cubicBezTo>
                      <a:cubicBezTo>
                        <a:pt x="34" y="71"/>
                        <a:pt x="1" y="171"/>
                        <a:pt x="34" y="237"/>
                      </a:cubicBezTo>
                      <a:cubicBezTo>
                        <a:pt x="401" y="838"/>
                        <a:pt x="968" y="1371"/>
                        <a:pt x="1669" y="1772"/>
                      </a:cubicBezTo>
                      <a:cubicBezTo>
                        <a:pt x="2236" y="2105"/>
                        <a:pt x="2903" y="2372"/>
                        <a:pt x="3703" y="2539"/>
                      </a:cubicBezTo>
                      <a:lnTo>
                        <a:pt x="3737" y="2539"/>
                      </a:lnTo>
                      <a:cubicBezTo>
                        <a:pt x="3837" y="2539"/>
                        <a:pt x="3870" y="2506"/>
                        <a:pt x="3904" y="2439"/>
                      </a:cubicBezTo>
                      <a:cubicBezTo>
                        <a:pt x="3937" y="2339"/>
                        <a:pt x="3870" y="2272"/>
                        <a:pt x="3804" y="2239"/>
                      </a:cubicBezTo>
                      <a:cubicBezTo>
                        <a:pt x="3003" y="2072"/>
                        <a:pt x="2369" y="1805"/>
                        <a:pt x="1802" y="1505"/>
                      </a:cubicBezTo>
                      <a:cubicBezTo>
                        <a:pt x="1168" y="1138"/>
                        <a:pt x="635" y="638"/>
                        <a:pt x="301" y="71"/>
                      </a:cubicBezTo>
                      <a:cubicBezTo>
                        <a:pt x="280" y="29"/>
                        <a:pt x="234" y="1"/>
                        <a:pt x="18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513;p13"/>
                <p:cNvSpPr/>
                <p:nvPr/>
              </p:nvSpPr>
              <p:spPr>
                <a:xfrm>
                  <a:off x="2521150" y="3777725"/>
                  <a:ext cx="56725" cy="3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9" h="1385" extrusionOk="0">
                      <a:moveTo>
                        <a:pt x="150" y="1"/>
                      </a:moveTo>
                      <a:cubicBezTo>
                        <a:pt x="108" y="1"/>
                        <a:pt x="67" y="17"/>
                        <a:pt x="33" y="51"/>
                      </a:cubicBezTo>
                      <a:cubicBezTo>
                        <a:pt x="0" y="117"/>
                        <a:pt x="0" y="218"/>
                        <a:pt x="67" y="284"/>
                      </a:cubicBezTo>
                      <a:cubicBezTo>
                        <a:pt x="634" y="785"/>
                        <a:pt x="1334" y="1185"/>
                        <a:pt x="2068" y="1385"/>
                      </a:cubicBezTo>
                      <a:lnTo>
                        <a:pt x="2102" y="1385"/>
                      </a:lnTo>
                      <a:cubicBezTo>
                        <a:pt x="2168" y="1385"/>
                        <a:pt x="2235" y="1352"/>
                        <a:pt x="2235" y="1285"/>
                      </a:cubicBezTo>
                      <a:cubicBezTo>
                        <a:pt x="2268" y="1185"/>
                        <a:pt x="2235" y="1118"/>
                        <a:pt x="2135" y="1085"/>
                      </a:cubicBezTo>
                      <a:cubicBezTo>
                        <a:pt x="1434" y="885"/>
                        <a:pt x="801" y="518"/>
                        <a:pt x="267" y="51"/>
                      </a:cubicBezTo>
                      <a:cubicBezTo>
                        <a:pt x="234" y="17"/>
                        <a:pt x="19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514;p13"/>
                <p:cNvSpPr/>
                <p:nvPr/>
              </p:nvSpPr>
              <p:spPr>
                <a:xfrm>
                  <a:off x="2544500" y="3648900"/>
                  <a:ext cx="115925" cy="8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7" h="3570" extrusionOk="0">
                      <a:moveTo>
                        <a:pt x="167" y="0"/>
                      </a:moveTo>
                      <a:cubicBezTo>
                        <a:pt x="67" y="0"/>
                        <a:pt x="0" y="67"/>
                        <a:pt x="0" y="167"/>
                      </a:cubicBezTo>
                      <a:cubicBezTo>
                        <a:pt x="33" y="834"/>
                        <a:pt x="267" y="1468"/>
                        <a:pt x="801" y="2001"/>
                      </a:cubicBezTo>
                      <a:cubicBezTo>
                        <a:pt x="1201" y="2435"/>
                        <a:pt x="1735" y="2802"/>
                        <a:pt x="2502" y="3169"/>
                      </a:cubicBezTo>
                      <a:cubicBezTo>
                        <a:pt x="2935" y="3369"/>
                        <a:pt x="3436" y="3569"/>
                        <a:pt x="3903" y="3569"/>
                      </a:cubicBezTo>
                      <a:cubicBezTo>
                        <a:pt x="4103" y="3569"/>
                        <a:pt x="4303" y="3536"/>
                        <a:pt x="4537" y="3436"/>
                      </a:cubicBezTo>
                      <a:cubicBezTo>
                        <a:pt x="4603" y="3402"/>
                        <a:pt x="4637" y="3302"/>
                        <a:pt x="4603" y="3236"/>
                      </a:cubicBezTo>
                      <a:cubicBezTo>
                        <a:pt x="4578" y="3161"/>
                        <a:pt x="4516" y="3123"/>
                        <a:pt x="4458" y="3123"/>
                      </a:cubicBezTo>
                      <a:cubicBezTo>
                        <a:pt x="4439" y="3123"/>
                        <a:pt x="4420" y="3127"/>
                        <a:pt x="4403" y="3136"/>
                      </a:cubicBezTo>
                      <a:cubicBezTo>
                        <a:pt x="4247" y="3214"/>
                        <a:pt x="4079" y="3246"/>
                        <a:pt x="3906" y="3246"/>
                      </a:cubicBezTo>
                      <a:cubicBezTo>
                        <a:pt x="3487" y="3246"/>
                        <a:pt x="3036" y="3057"/>
                        <a:pt x="2635" y="2869"/>
                      </a:cubicBezTo>
                      <a:cubicBezTo>
                        <a:pt x="1935" y="2535"/>
                        <a:pt x="1401" y="2202"/>
                        <a:pt x="1034" y="1801"/>
                      </a:cubicBezTo>
                      <a:cubicBezTo>
                        <a:pt x="567" y="1301"/>
                        <a:pt x="334" y="734"/>
                        <a:pt x="334" y="167"/>
                      </a:cubicBezTo>
                      <a:cubicBezTo>
                        <a:pt x="334" y="67"/>
                        <a:pt x="267" y="0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515;p13"/>
                <p:cNvSpPr/>
                <p:nvPr/>
              </p:nvSpPr>
              <p:spPr>
                <a:xfrm>
                  <a:off x="2561175" y="3648050"/>
                  <a:ext cx="93425" cy="7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7" h="3103" extrusionOk="0">
                      <a:moveTo>
                        <a:pt x="567" y="334"/>
                      </a:moveTo>
                      <a:cubicBezTo>
                        <a:pt x="1134" y="334"/>
                        <a:pt x="2335" y="1235"/>
                        <a:pt x="2569" y="1435"/>
                      </a:cubicBezTo>
                      <a:cubicBezTo>
                        <a:pt x="2836" y="1702"/>
                        <a:pt x="3102" y="2035"/>
                        <a:pt x="3303" y="2336"/>
                      </a:cubicBezTo>
                      <a:cubicBezTo>
                        <a:pt x="3369" y="2502"/>
                        <a:pt x="3403" y="2636"/>
                        <a:pt x="3336" y="2736"/>
                      </a:cubicBezTo>
                      <a:cubicBezTo>
                        <a:pt x="3316" y="2775"/>
                        <a:pt x="3251" y="2791"/>
                        <a:pt x="3167" y="2791"/>
                      </a:cubicBezTo>
                      <a:cubicBezTo>
                        <a:pt x="3107" y="2791"/>
                        <a:pt x="3038" y="2783"/>
                        <a:pt x="2969" y="2769"/>
                      </a:cubicBezTo>
                      <a:cubicBezTo>
                        <a:pt x="1935" y="2469"/>
                        <a:pt x="1068" y="1869"/>
                        <a:pt x="567" y="1068"/>
                      </a:cubicBezTo>
                      <a:cubicBezTo>
                        <a:pt x="467" y="901"/>
                        <a:pt x="334" y="668"/>
                        <a:pt x="367" y="501"/>
                      </a:cubicBezTo>
                      <a:cubicBezTo>
                        <a:pt x="367" y="401"/>
                        <a:pt x="400" y="334"/>
                        <a:pt x="567" y="334"/>
                      </a:cubicBezTo>
                      <a:close/>
                      <a:moveTo>
                        <a:pt x="567" y="1"/>
                      </a:moveTo>
                      <a:cubicBezTo>
                        <a:pt x="267" y="1"/>
                        <a:pt x="100" y="167"/>
                        <a:pt x="67" y="434"/>
                      </a:cubicBezTo>
                      <a:cubicBezTo>
                        <a:pt x="0" y="735"/>
                        <a:pt x="167" y="1001"/>
                        <a:pt x="334" y="1235"/>
                      </a:cubicBezTo>
                      <a:cubicBezTo>
                        <a:pt x="834" y="2102"/>
                        <a:pt x="1768" y="2736"/>
                        <a:pt x="2902" y="3070"/>
                      </a:cubicBezTo>
                      <a:cubicBezTo>
                        <a:pt x="3002" y="3103"/>
                        <a:pt x="3069" y="3103"/>
                        <a:pt x="3169" y="3103"/>
                      </a:cubicBezTo>
                      <a:cubicBezTo>
                        <a:pt x="3336" y="3103"/>
                        <a:pt x="3503" y="3036"/>
                        <a:pt x="3603" y="2903"/>
                      </a:cubicBezTo>
                      <a:cubicBezTo>
                        <a:pt x="3736" y="2736"/>
                        <a:pt x="3736" y="2469"/>
                        <a:pt x="3569" y="2169"/>
                      </a:cubicBezTo>
                      <a:cubicBezTo>
                        <a:pt x="3369" y="1835"/>
                        <a:pt x="3102" y="1502"/>
                        <a:pt x="2769" y="1202"/>
                      </a:cubicBezTo>
                      <a:cubicBezTo>
                        <a:pt x="2569" y="1001"/>
                        <a:pt x="1268" y="34"/>
                        <a:pt x="5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516;p13"/>
                <p:cNvSpPr/>
                <p:nvPr/>
              </p:nvSpPr>
              <p:spPr>
                <a:xfrm>
                  <a:off x="2450250" y="3805675"/>
                  <a:ext cx="78425" cy="6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7" h="2669" extrusionOk="0">
                      <a:moveTo>
                        <a:pt x="735" y="0"/>
                      </a:moveTo>
                      <a:cubicBezTo>
                        <a:pt x="668" y="0"/>
                        <a:pt x="568" y="34"/>
                        <a:pt x="534" y="100"/>
                      </a:cubicBezTo>
                      <a:cubicBezTo>
                        <a:pt x="501" y="234"/>
                        <a:pt x="468" y="334"/>
                        <a:pt x="434" y="434"/>
                      </a:cubicBezTo>
                      <a:cubicBezTo>
                        <a:pt x="167" y="1101"/>
                        <a:pt x="1" y="1568"/>
                        <a:pt x="501" y="2002"/>
                      </a:cubicBezTo>
                      <a:cubicBezTo>
                        <a:pt x="1101" y="2502"/>
                        <a:pt x="1502" y="2669"/>
                        <a:pt x="1835" y="2669"/>
                      </a:cubicBezTo>
                      <a:cubicBezTo>
                        <a:pt x="2136" y="2669"/>
                        <a:pt x="2402" y="2502"/>
                        <a:pt x="2736" y="2235"/>
                      </a:cubicBezTo>
                      <a:cubicBezTo>
                        <a:pt x="2836" y="2168"/>
                        <a:pt x="2936" y="2102"/>
                        <a:pt x="3036" y="2002"/>
                      </a:cubicBezTo>
                      <a:cubicBezTo>
                        <a:pt x="3136" y="1968"/>
                        <a:pt x="3136" y="1868"/>
                        <a:pt x="3103" y="1801"/>
                      </a:cubicBezTo>
                      <a:cubicBezTo>
                        <a:pt x="3062" y="1760"/>
                        <a:pt x="3008" y="1732"/>
                        <a:pt x="2957" y="1732"/>
                      </a:cubicBezTo>
                      <a:cubicBezTo>
                        <a:pt x="2925" y="1732"/>
                        <a:pt x="2895" y="1743"/>
                        <a:pt x="2869" y="1768"/>
                      </a:cubicBezTo>
                      <a:cubicBezTo>
                        <a:pt x="2769" y="1835"/>
                        <a:pt x="2669" y="1902"/>
                        <a:pt x="2569" y="2002"/>
                      </a:cubicBezTo>
                      <a:cubicBezTo>
                        <a:pt x="2268" y="2223"/>
                        <a:pt x="2065" y="2370"/>
                        <a:pt x="1824" y="2370"/>
                      </a:cubicBezTo>
                      <a:cubicBezTo>
                        <a:pt x="1557" y="2370"/>
                        <a:pt x="1244" y="2190"/>
                        <a:pt x="701" y="1735"/>
                      </a:cubicBezTo>
                      <a:cubicBezTo>
                        <a:pt x="401" y="1501"/>
                        <a:pt x="468" y="1234"/>
                        <a:pt x="701" y="567"/>
                      </a:cubicBezTo>
                      <a:cubicBezTo>
                        <a:pt x="768" y="434"/>
                        <a:pt x="801" y="334"/>
                        <a:pt x="835" y="200"/>
                      </a:cubicBezTo>
                      <a:cubicBezTo>
                        <a:pt x="868" y="134"/>
                        <a:pt x="835" y="34"/>
                        <a:pt x="7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517;p13"/>
                <p:cNvSpPr/>
                <p:nvPr/>
              </p:nvSpPr>
              <p:spPr>
                <a:xfrm>
                  <a:off x="2456100" y="3824525"/>
                  <a:ext cx="60050" cy="4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2" h="1648" extrusionOk="0">
                      <a:moveTo>
                        <a:pt x="160" y="0"/>
                      </a:moveTo>
                      <a:cubicBezTo>
                        <a:pt x="138" y="0"/>
                        <a:pt x="118" y="4"/>
                        <a:pt x="100" y="13"/>
                      </a:cubicBezTo>
                      <a:cubicBezTo>
                        <a:pt x="34" y="47"/>
                        <a:pt x="0" y="147"/>
                        <a:pt x="67" y="247"/>
                      </a:cubicBezTo>
                      <a:cubicBezTo>
                        <a:pt x="467" y="947"/>
                        <a:pt x="1401" y="1548"/>
                        <a:pt x="2235" y="1648"/>
                      </a:cubicBezTo>
                      <a:cubicBezTo>
                        <a:pt x="2335" y="1648"/>
                        <a:pt x="2402" y="1581"/>
                        <a:pt x="2402" y="1514"/>
                      </a:cubicBezTo>
                      <a:cubicBezTo>
                        <a:pt x="2402" y="1414"/>
                        <a:pt x="2335" y="1348"/>
                        <a:pt x="2268" y="1348"/>
                      </a:cubicBezTo>
                      <a:cubicBezTo>
                        <a:pt x="1501" y="1248"/>
                        <a:pt x="701" y="714"/>
                        <a:pt x="334" y="80"/>
                      </a:cubicBezTo>
                      <a:cubicBezTo>
                        <a:pt x="285" y="31"/>
                        <a:pt x="218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518;p13"/>
                <p:cNvSpPr/>
                <p:nvPr/>
              </p:nvSpPr>
              <p:spPr>
                <a:xfrm>
                  <a:off x="2449425" y="3846225"/>
                  <a:ext cx="40050" cy="4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2" h="1714" extrusionOk="0">
                      <a:moveTo>
                        <a:pt x="546" y="0"/>
                      </a:moveTo>
                      <a:cubicBezTo>
                        <a:pt x="488" y="0"/>
                        <a:pt x="426" y="38"/>
                        <a:pt x="401" y="113"/>
                      </a:cubicBezTo>
                      <a:cubicBezTo>
                        <a:pt x="267" y="446"/>
                        <a:pt x="167" y="847"/>
                        <a:pt x="100" y="1214"/>
                      </a:cubicBezTo>
                      <a:lnTo>
                        <a:pt x="34" y="1447"/>
                      </a:lnTo>
                      <a:cubicBezTo>
                        <a:pt x="0" y="1614"/>
                        <a:pt x="100" y="1681"/>
                        <a:pt x="134" y="1714"/>
                      </a:cubicBezTo>
                      <a:lnTo>
                        <a:pt x="234" y="1714"/>
                      </a:lnTo>
                      <a:cubicBezTo>
                        <a:pt x="634" y="1714"/>
                        <a:pt x="1535" y="913"/>
                        <a:pt x="1535" y="880"/>
                      </a:cubicBezTo>
                      <a:cubicBezTo>
                        <a:pt x="1601" y="847"/>
                        <a:pt x="1601" y="747"/>
                        <a:pt x="1535" y="680"/>
                      </a:cubicBezTo>
                      <a:cubicBezTo>
                        <a:pt x="1501" y="646"/>
                        <a:pt x="1460" y="630"/>
                        <a:pt x="1418" y="630"/>
                      </a:cubicBezTo>
                      <a:cubicBezTo>
                        <a:pt x="1376" y="630"/>
                        <a:pt x="1335" y="646"/>
                        <a:pt x="1301" y="680"/>
                      </a:cubicBezTo>
                      <a:cubicBezTo>
                        <a:pt x="1101" y="880"/>
                        <a:pt x="634" y="1247"/>
                        <a:pt x="367" y="1347"/>
                      </a:cubicBezTo>
                      <a:lnTo>
                        <a:pt x="401" y="1280"/>
                      </a:lnTo>
                      <a:cubicBezTo>
                        <a:pt x="467" y="913"/>
                        <a:pt x="567" y="546"/>
                        <a:pt x="701" y="213"/>
                      </a:cubicBezTo>
                      <a:cubicBezTo>
                        <a:pt x="734" y="146"/>
                        <a:pt x="701" y="46"/>
                        <a:pt x="601" y="13"/>
                      </a:cubicBezTo>
                      <a:cubicBezTo>
                        <a:pt x="584" y="4"/>
                        <a:pt x="565" y="0"/>
                        <a:pt x="54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519;p13"/>
                <p:cNvSpPr/>
                <p:nvPr/>
              </p:nvSpPr>
              <p:spPr>
                <a:xfrm>
                  <a:off x="2982300" y="3872450"/>
                  <a:ext cx="213500" cy="22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0" h="8838" extrusionOk="0">
                      <a:moveTo>
                        <a:pt x="5104" y="298"/>
                      </a:moveTo>
                      <a:cubicBezTo>
                        <a:pt x="5504" y="298"/>
                        <a:pt x="5971" y="465"/>
                        <a:pt x="6505" y="765"/>
                      </a:cubicBezTo>
                      <a:cubicBezTo>
                        <a:pt x="7406" y="1299"/>
                        <a:pt x="7906" y="1899"/>
                        <a:pt x="8073" y="2566"/>
                      </a:cubicBezTo>
                      <a:cubicBezTo>
                        <a:pt x="8206" y="3267"/>
                        <a:pt x="7940" y="4101"/>
                        <a:pt x="7272" y="5035"/>
                      </a:cubicBezTo>
                      <a:cubicBezTo>
                        <a:pt x="6510" y="6114"/>
                        <a:pt x="4328" y="8523"/>
                        <a:pt x="3257" y="8523"/>
                      </a:cubicBezTo>
                      <a:cubicBezTo>
                        <a:pt x="3203" y="8523"/>
                        <a:pt x="3151" y="8517"/>
                        <a:pt x="3103" y="8504"/>
                      </a:cubicBezTo>
                      <a:cubicBezTo>
                        <a:pt x="2202" y="8304"/>
                        <a:pt x="701" y="7136"/>
                        <a:pt x="534" y="6402"/>
                      </a:cubicBezTo>
                      <a:cubicBezTo>
                        <a:pt x="367" y="5602"/>
                        <a:pt x="2035" y="2967"/>
                        <a:pt x="2702" y="2099"/>
                      </a:cubicBezTo>
                      <a:cubicBezTo>
                        <a:pt x="3536" y="965"/>
                        <a:pt x="4237" y="298"/>
                        <a:pt x="5104" y="298"/>
                      </a:cubicBezTo>
                      <a:close/>
                      <a:moveTo>
                        <a:pt x="5085" y="0"/>
                      </a:moveTo>
                      <a:cubicBezTo>
                        <a:pt x="4099" y="0"/>
                        <a:pt x="3322" y="718"/>
                        <a:pt x="2436" y="1899"/>
                      </a:cubicBezTo>
                      <a:cubicBezTo>
                        <a:pt x="2069" y="2399"/>
                        <a:pt x="1" y="5435"/>
                        <a:pt x="234" y="6469"/>
                      </a:cubicBezTo>
                      <a:cubicBezTo>
                        <a:pt x="468" y="7403"/>
                        <a:pt x="2135" y="8604"/>
                        <a:pt x="3036" y="8837"/>
                      </a:cubicBezTo>
                      <a:lnTo>
                        <a:pt x="3236" y="8837"/>
                      </a:lnTo>
                      <a:cubicBezTo>
                        <a:pt x="4804" y="8837"/>
                        <a:pt x="7506" y="5268"/>
                        <a:pt x="7539" y="5235"/>
                      </a:cubicBezTo>
                      <a:cubicBezTo>
                        <a:pt x="8273" y="4234"/>
                        <a:pt x="8540" y="3300"/>
                        <a:pt x="8373" y="2500"/>
                      </a:cubicBezTo>
                      <a:cubicBezTo>
                        <a:pt x="8206" y="1732"/>
                        <a:pt x="7639" y="1065"/>
                        <a:pt x="6639" y="498"/>
                      </a:cubicBezTo>
                      <a:cubicBezTo>
                        <a:pt x="6054" y="158"/>
                        <a:pt x="5547" y="0"/>
                        <a:pt x="50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0" name="Google Shape;520;p13"/>
                <p:cNvSpPr/>
                <p:nvPr/>
              </p:nvSpPr>
              <p:spPr>
                <a:xfrm>
                  <a:off x="3055675" y="3946275"/>
                  <a:ext cx="97600" cy="63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4" h="2549" extrusionOk="0">
                      <a:moveTo>
                        <a:pt x="160" y="0"/>
                      </a:moveTo>
                      <a:cubicBezTo>
                        <a:pt x="139" y="0"/>
                        <a:pt x="119" y="5"/>
                        <a:pt x="101" y="14"/>
                      </a:cubicBezTo>
                      <a:cubicBezTo>
                        <a:pt x="1" y="80"/>
                        <a:pt x="1" y="180"/>
                        <a:pt x="34" y="247"/>
                      </a:cubicBezTo>
                      <a:cubicBezTo>
                        <a:pt x="401" y="847"/>
                        <a:pt x="935" y="1381"/>
                        <a:pt x="1635" y="1781"/>
                      </a:cubicBezTo>
                      <a:cubicBezTo>
                        <a:pt x="2203" y="2115"/>
                        <a:pt x="2870" y="2349"/>
                        <a:pt x="3704" y="2549"/>
                      </a:cubicBezTo>
                      <a:lnTo>
                        <a:pt x="3737" y="2549"/>
                      </a:lnTo>
                      <a:cubicBezTo>
                        <a:pt x="3804" y="2549"/>
                        <a:pt x="3870" y="2515"/>
                        <a:pt x="3904" y="2449"/>
                      </a:cubicBezTo>
                      <a:cubicBezTo>
                        <a:pt x="3904" y="2349"/>
                        <a:pt x="3870" y="2282"/>
                        <a:pt x="3770" y="2248"/>
                      </a:cubicBezTo>
                      <a:cubicBezTo>
                        <a:pt x="2970" y="2082"/>
                        <a:pt x="2336" y="1815"/>
                        <a:pt x="1802" y="1515"/>
                      </a:cubicBezTo>
                      <a:cubicBezTo>
                        <a:pt x="1135" y="1148"/>
                        <a:pt x="635" y="647"/>
                        <a:pt x="301" y="80"/>
                      </a:cubicBezTo>
                      <a:cubicBezTo>
                        <a:pt x="277" y="31"/>
                        <a:pt x="217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1" name="Google Shape;521;p13"/>
                <p:cNvSpPr/>
                <p:nvPr/>
              </p:nvSpPr>
              <p:spPr>
                <a:xfrm>
                  <a:off x="3050675" y="4012900"/>
                  <a:ext cx="57575" cy="3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3" h="1385" extrusionOk="0">
                      <a:moveTo>
                        <a:pt x="184" y="0"/>
                      </a:moveTo>
                      <a:cubicBezTo>
                        <a:pt x="143" y="0"/>
                        <a:pt x="101" y="17"/>
                        <a:pt x="68" y="50"/>
                      </a:cubicBezTo>
                      <a:cubicBezTo>
                        <a:pt x="1" y="117"/>
                        <a:pt x="34" y="217"/>
                        <a:pt x="68" y="284"/>
                      </a:cubicBezTo>
                      <a:cubicBezTo>
                        <a:pt x="668" y="784"/>
                        <a:pt x="1335" y="1185"/>
                        <a:pt x="2069" y="1385"/>
                      </a:cubicBezTo>
                      <a:lnTo>
                        <a:pt x="2136" y="1385"/>
                      </a:lnTo>
                      <a:cubicBezTo>
                        <a:pt x="2202" y="1385"/>
                        <a:pt x="2236" y="1351"/>
                        <a:pt x="2269" y="1285"/>
                      </a:cubicBezTo>
                      <a:cubicBezTo>
                        <a:pt x="2302" y="1185"/>
                        <a:pt x="2236" y="1118"/>
                        <a:pt x="2169" y="1085"/>
                      </a:cubicBezTo>
                      <a:cubicBezTo>
                        <a:pt x="1469" y="884"/>
                        <a:pt x="835" y="517"/>
                        <a:pt x="301" y="50"/>
                      </a:cubicBezTo>
                      <a:cubicBezTo>
                        <a:pt x="268" y="17"/>
                        <a:pt x="226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522;p13"/>
                <p:cNvSpPr/>
                <p:nvPr/>
              </p:nvSpPr>
              <p:spPr>
                <a:xfrm>
                  <a:off x="3074875" y="3884050"/>
                  <a:ext cx="115100" cy="8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4" h="3570" extrusionOk="0">
                      <a:moveTo>
                        <a:pt x="134" y="1"/>
                      </a:moveTo>
                      <a:cubicBezTo>
                        <a:pt x="67" y="1"/>
                        <a:pt x="0" y="67"/>
                        <a:pt x="0" y="168"/>
                      </a:cubicBezTo>
                      <a:cubicBezTo>
                        <a:pt x="0" y="835"/>
                        <a:pt x="267" y="1435"/>
                        <a:pt x="767" y="2002"/>
                      </a:cubicBezTo>
                      <a:cubicBezTo>
                        <a:pt x="1201" y="2436"/>
                        <a:pt x="1735" y="2803"/>
                        <a:pt x="2469" y="3170"/>
                      </a:cubicBezTo>
                      <a:cubicBezTo>
                        <a:pt x="2936" y="3370"/>
                        <a:pt x="3403" y="3570"/>
                        <a:pt x="3903" y="3570"/>
                      </a:cubicBezTo>
                      <a:cubicBezTo>
                        <a:pt x="4103" y="3570"/>
                        <a:pt x="4303" y="3503"/>
                        <a:pt x="4503" y="3437"/>
                      </a:cubicBezTo>
                      <a:cubicBezTo>
                        <a:pt x="4570" y="3403"/>
                        <a:pt x="4603" y="3303"/>
                        <a:pt x="4570" y="3236"/>
                      </a:cubicBezTo>
                      <a:cubicBezTo>
                        <a:pt x="4545" y="3161"/>
                        <a:pt x="4483" y="3124"/>
                        <a:pt x="4425" y="3124"/>
                      </a:cubicBezTo>
                      <a:cubicBezTo>
                        <a:pt x="4405" y="3124"/>
                        <a:pt x="4387" y="3128"/>
                        <a:pt x="4370" y="3136"/>
                      </a:cubicBezTo>
                      <a:cubicBezTo>
                        <a:pt x="4214" y="3214"/>
                        <a:pt x="4046" y="3247"/>
                        <a:pt x="3873" y="3247"/>
                      </a:cubicBezTo>
                      <a:cubicBezTo>
                        <a:pt x="3454" y="3247"/>
                        <a:pt x="3003" y="3058"/>
                        <a:pt x="2602" y="2869"/>
                      </a:cubicBezTo>
                      <a:cubicBezTo>
                        <a:pt x="1902" y="2536"/>
                        <a:pt x="1401" y="2202"/>
                        <a:pt x="1001" y="1802"/>
                      </a:cubicBezTo>
                      <a:cubicBezTo>
                        <a:pt x="534" y="1302"/>
                        <a:pt x="300" y="735"/>
                        <a:pt x="300" y="134"/>
                      </a:cubicBezTo>
                      <a:cubicBezTo>
                        <a:pt x="300" y="67"/>
                        <a:pt x="234" y="1"/>
                        <a:pt x="1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3" name="Google Shape;523;p13"/>
                <p:cNvSpPr/>
                <p:nvPr/>
              </p:nvSpPr>
              <p:spPr>
                <a:xfrm>
                  <a:off x="3091550" y="3883225"/>
                  <a:ext cx="93425" cy="7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7" h="3103" extrusionOk="0">
                      <a:moveTo>
                        <a:pt x="567" y="334"/>
                      </a:moveTo>
                      <a:cubicBezTo>
                        <a:pt x="1101" y="334"/>
                        <a:pt x="2335" y="1201"/>
                        <a:pt x="2535" y="1435"/>
                      </a:cubicBezTo>
                      <a:cubicBezTo>
                        <a:pt x="2836" y="1702"/>
                        <a:pt x="3103" y="2002"/>
                        <a:pt x="3269" y="2335"/>
                      </a:cubicBezTo>
                      <a:cubicBezTo>
                        <a:pt x="3369" y="2502"/>
                        <a:pt x="3403" y="2636"/>
                        <a:pt x="3336" y="2702"/>
                      </a:cubicBezTo>
                      <a:cubicBezTo>
                        <a:pt x="3287" y="2751"/>
                        <a:pt x="3203" y="2782"/>
                        <a:pt x="3095" y="2782"/>
                      </a:cubicBezTo>
                      <a:cubicBezTo>
                        <a:pt x="3056" y="2782"/>
                        <a:pt x="3014" y="2778"/>
                        <a:pt x="2969" y="2769"/>
                      </a:cubicBezTo>
                      <a:cubicBezTo>
                        <a:pt x="1902" y="2469"/>
                        <a:pt x="1068" y="1868"/>
                        <a:pt x="567" y="1068"/>
                      </a:cubicBezTo>
                      <a:cubicBezTo>
                        <a:pt x="467" y="901"/>
                        <a:pt x="301" y="668"/>
                        <a:pt x="334" y="467"/>
                      </a:cubicBezTo>
                      <a:cubicBezTo>
                        <a:pt x="367" y="367"/>
                        <a:pt x="401" y="334"/>
                        <a:pt x="534" y="334"/>
                      </a:cubicBezTo>
                      <a:close/>
                      <a:moveTo>
                        <a:pt x="534" y="0"/>
                      </a:moveTo>
                      <a:cubicBezTo>
                        <a:pt x="267" y="0"/>
                        <a:pt x="100" y="167"/>
                        <a:pt x="34" y="434"/>
                      </a:cubicBezTo>
                      <a:cubicBezTo>
                        <a:pt x="0" y="734"/>
                        <a:pt x="167" y="1001"/>
                        <a:pt x="301" y="1235"/>
                      </a:cubicBezTo>
                      <a:cubicBezTo>
                        <a:pt x="834" y="2102"/>
                        <a:pt x="1735" y="2736"/>
                        <a:pt x="2869" y="3069"/>
                      </a:cubicBezTo>
                      <a:cubicBezTo>
                        <a:pt x="2969" y="3069"/>
                        <a:pt x="3069" y="3103"/>
                        <a:pt x="3136" y="3103"/>
                      </a:cubicBezTo>
                      <a:cubicBezTo>
                        <a:pt x="3336" y="3103"/>
                        <a:pt x="3503" y="3036"/>
                        <a:pt x="3570" y="2902"/>
                      </a:cubicBezTo>
                      <a:cubicBezTo>
                        <a:pt x="3736" y="2736"/>
                        <a:pt x="3703" y="2435"/>
                        <a:pt x="3536" y="2169"/>
                      </a:cubicBezTo>
                      <a:cubicBezTo>
                        <a:pt x="3336" y="1835"/>
                        <a:pt x="3069" y="1501"/>
                        <a:pt x="2769" y="1201"/>
                      </a:cubicBezTo>
                      <a:cubicBezTo>
                        <a:pt x="2535" y="1001"/>
                        <a:pt x="1268" y="34"/>
                        <a:pt x="5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4" name="Google Shape;524;p13"/>
                <p:cNvSpPr/>
                <p:nvPr/>
              </p:nvSpPr>
              <p:spPr>
                <a:xfrm>
                  <a:off x="2980625" y="4040625"/>
                  <a:ext cx="78425" cy="6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7" h="2678" extrusionOk="0">
                      <a:moveTo>
                        <a:pt x="695" y="0"/>
                      </a:moveTo>
                      <a:cubicBezTo>
                        <a:pt x="633" y="0"/>
                        <a:pt x="562" y="54"/>
                        <a:pt x="535" y="109"/>
                      </a:cubicBezTo>
                      <a:cubicBezTo>
                        <a:pt x="501" y="242"/>
                        <a:pt x="434" y="342"/>
                        <a:pt x="401" y="443"/>
                      </a:cubicBezTo>
                      <a:cubicBezTo>
                        <a:pt x="168" y="1110"/>
                        <a:pt x="1" y="1577"/>
                        <a:pt x="501" y="2010"/>
                      </a:cubicBezTo>
                      <a:cubicBezTo>
                        <a:pt x="1102" y="2477"/>
                        <a:pt x="1469" y="2677"/>
                        <a:pt x="1802" y="2677"/>
                      </a:cubicBezTo>
                      <a:cubicBezTo>
                        <a:pt x="2136" y="2677"/>
                        <a:pt x="2403" y="2511"/>
                        <a:pt x="2736" y="2244"/>
                      </a:cubicBezTo>
                      <a:cubicBezTo>
                        <a:pt x="2836" y="2177"/>
                        <a:pt x="2936" y="2077"/>
                        <a:pt x="3036" y="2010"/>
                      </a:cubicBezTo>
                      <a:cubicBezTo>
                        <a:pt x="3103" y="1977"/>
                        <a:pt x="3136" y="1877"/>
                        <a:pt x="3070" y="1810"/>
                      </a:cubicBezTo>
                      <a:cubicBezTo>
                        <a:pt x="3049" y="1769"/>
                        <a:pt x="3003" y="1740"/>
                        <a:pt x="2955" y="1740"/>
                      </a:cubicBezTo>
                      <a:cubicBezTo>
                        <a:pt x="2925" y="1740"/>
                        <a:pt x="2895" y="1751"/>
                        <a:pt x="2870" y="1777"/>
                      </a:cubicBezTo>
                      <a:cubicBezTo>
                        <a:pt x="2736" y="1844"/>
                        <a:pt x="2636" y="1910"/>
                        <a:pt x="2536" y="1977"/>
                      </a:cubicBezTo>
                      <a:cubicBezTo>
                        <a:pt x="2247" y="2218"/>
                        <a:pt x="2051" y="2374"/>
                        <a:pt x="1809" y="2374"/>
                      </a:cubicBezTo>
                      <a:cubicBezTo>
                        <a:pt x="1549" y="2374"/>
                        <a:pt x="1237" y="2193"/>
                        <a:pt x="701" y="1743"/>
                      </a:cubicBezTo>
                      <a:cubicBezTo>
                        <a:pt x="368" y="1477"/>
                        <a:pt x="434" y="1243"/>
                        <a:pt x="701" y="576"/>
                      </a:cubicBezTo>
                      <a:cubicBezTo>
                        <a:pt x="735" y="443"/>
                        <a:pt x="801" y="342"/>
                        <a:pt x="835" y="209"/>
                      </a:cubicBezTo>
                      <a:cubicBezTo>
                        <a:pt x="868" y="142"/>
                        <a:pt x="801" y="42"/>
                        <a:pt x="735" y="9"/>
                      </a:cubicBezTo>
                      <a:cubicBezTo>
                        <a:pt x="722" y="3"/>
                        <a:pt x="709" y="0"/>
                        <a:pt x="6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5" name="Google Shape;525;p13"/>
                <p:cNvSpPr/>
                <p:nvPr/>
              </p:nvSpPr>
              <p:spPr>
                <a:xfrm>
                  <a:off x="2986475" y="4059700"/>
                  <a:ext cx="60075" cy="4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3" h="1648" extrusionOk="0">
                      <a:moveTo>
                        <a:pt x="159" y="0"/>
                      </a:moveTo>
                      <a:cubicBezTo>
                        <a:pt x="139" y="0"/>
                        <a:pt x="118" y="4"/>
                        <a:pt x="100" y="13"/>
                      </a:cubicBezTo>
                      <a:cubicBezTo>
                        <a:pt x="34" y="46"/>
                        <a:pt x="0" y="147"/>
                        <a:pt x="34" y="213"/>
                      </a:cubicBezTo>
                      <a:cubicBezTo>
                        <a:pt x="467" y="947"/>
                        <a:pt x="1368" y="1548"/>
                        <a:pt x="2202" y="1648"/>
                      </a:cubicBezTo>
                      <a:lnTo>
                        <a:pt x="2235" y="1648"/>
                      </a:lnTo>
                      <a:cubicBezTo>
                        <a:pt x="2302" y="1648"/>
                        <a:pt x="2369" y="1581"/>
                        <a:pt x="2369" y="1514"/>
                      </a:cubicBezTo>
                      <a:cubicBezTo>
                        <a:pt x="2402" y="1414"/>
                        <a:pt x="2335" y="1347"/>
                        <a:pt x="2235" y="1314"/>
                      </a:cubicBezTo>
                      <a:cubicBezTo>
                        <a:pt x="1501" y="1247"/>
                        <a:pt x="701" y="714"/>
                        <a:pt x="301" y="80"/>
                      </a:cubicBezTo>
                      <a:cubicBezTo>
                        <a:pt x="276" y="31"/>
                        <a:pt x="216" y="0"/>
                        <a:pt x="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" name="Google Shape;526;p13"/>
                <p:cNvSpPr/>
                <p:nvPr/>
              </p:nvSpPr>
              <p:spPr>
                <a:xfrm>
                  <a:off x="2979800" y="4081375"/>
                  <a:ext cx="39225" cy="4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1715" extrusionOk="0">
                      <a:moveTo>
                        <a:pt x="532" y="1"/>
                      </a:moveTo>
                      <a:cubicBezTo>
                        <a:pt x="470" y="1"/>
                        <a:pt x="426" y="38"/>
                        <a:pt x="401" y="113"/>
                      </a:cubicBezTo>
                      <a:cubicBezTo>
                        <a:pt x="234" y="447"/>
                        <a:pt x="167" y="814"/>
                        <a:pt x="101" y="1181"/>
                      </a:cubicBezTo>
                      <a:lnTo>
                        <a:pt x="34" y="1448"/>
                      </a:lnTo>
                      <a:cubicBezTo>
                        <a:pt x="0" y="1615"/>
                        <a:pt x="101" y="1681"/>
                        <a:pt x="134" y="1681"/>
                      </a:cubicBezTo>
                      <a:cubicBezTo>
                        <a:pt x="167" y="1715"/>
                        <a:pt x="201" y="1715"/>
                        <a:pt x="234" y="1715"/>
                      </a:cubicBezTo>
                      <a:cubicBezTo>
                        <a:pt x="634" y="1715"/>
                        <a:pt x="1502" y="914"/>
                        <a:pt x="1502" y="881"/>
                      </a:cubicBezTo>
                      <a:cubicBezTo>
                        <a:pt x="1568" y="847"/>
                        <a:pt x="1568" y="747"/>
                        <a:pt x="1502" y="681"/>
                      </a:cubicBezTo>
                      <a:cubicBezTo>
                        <a:pt x="1468" y="647"/>
                        <a:pt x="1435" y="631"/>
                        <a:pt x="1401" y="631"/>
                      </a:cubicBezTo>
                      <a:cubicBezTo>
                        <a:pt x="1368" y="631"/>
                        <a:pt x="1335" y="647"/>
                        <a:pt x="1301" y="681"/>
                      </a:cubicBezTo>
                      <a:cubicBezTo>
                        <a:pt x="1068" y="881"/>
                        <a:pt x="601" y="1248"/>
                        <a:pt x="367" y="1381"/>
                      </a:cubicBezTo>
                      <a:lnTo>
                        <a:pt x="401" y="1248"/>
                      </a:lnTo>
                      <a:cubicBezTo>
                        <a:pt x="467" y="914"/>
                        <a:pt x="534" y="547"/>
                        <a:pt x="668" y="214"/>
                      </a:cubicBezTo>
                      <a:cubicBezTo>
                        <a:pt x="701" y="147"/>
                        <a:pt x="668" y="47"/>
                        <a:pt x="601" y="13"/>
                      </a:cubicBezTo>
                      <a:cubicBezTo>
                        <a:pt x="576" y="5"/>
                        <a:pt x="553" y="1"/>
                        <a:pt x="53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3"/>
                <p:cNvSpPr/>
                <p:nvPr/>
              </p:nvSpPr>
              <p:spPr>
                <a:xfrm>
                  <a:off x="2357700" y="3902400"/>
                  <a:ext cx="115925" cy="15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37" h="6272" extrusionOk="0">
                      <a:moveTo>
                        <a:pt x="4203" y="468"/>
                      </a:moveTo>
                      <a:lnTo>
                        <a:pt x="4203" y="468"/>
                      </a:lnTo>
                      <a:cubicBezTo>
                        <a:pt x="4170" y="835"/>
                        <a:pt x="3970" y="1302"/>
                        <a:pt x="3836" y="1602"/>
                      </a:cubicBezTo>
                      <a:lnTo>
                        <a:pt x="3769" y="1735"/>
                      </a:lnTo>
                      <a:cubicBezTo>
                        <a:pt x="3536" y="2236"/>
                        <a:pt x="3236" y="2769"/>
                        <a:pt x="2869" y="3270"/>
                      </a:cubicBezTo>
                      <a:cubicBezTo>
                        <a:pt x="2035" y="4370"/>
                        <a:pt x="1268" y="5171"/>
                        <a:pt x="434" y="5738"/>
                      </a:cubicBezTo>
                      <a:cubicBezTo>
                        <a:pt x="767" y="4871"/>
                        <a:pt x="1268" y="3970"/>
                        <a:pt x="2068" y="2936"/>
                      </a:cubicBezTo>
                      <a:cubicBezTo>
                        <a:pt x="2402" y="2502"/>
                        <a:pt x="2802" y="2035"/>
                        <a:pt x="3269" y="1502"/>
                      </a:cubicBezTo>
                      <a:cubicBezTo>
                        <a:pt x="3402" y="1368"/>
                        <a:pt x="3503" y="1268"/>
                        <a:pt x="3636" y="1135"/>
                      </a:cubicBezTo>
                      <a:cubicBezTo>
                        <a:pt x="3836" y="901"/>
                        <a:pt x="4003" y="668"/>
                        <a:pt x="4203" y="468"/>
                      </a:cubicBezTo>
                      <a:close/>
                      <a:moveTo>
                        <a:pt x="4370" y="1"/>
                      </a:moveTo>
                      <a:cubicBezTo>
                        <a:pt x="4336" y="1"/>
                        <a:pt x="4270" y="1"/>
                        <a:pt x="4236" y="34"/>
                      </a:cubicBezTo>
                      <a:cubicBezTo>
                        <a:pt x="3903" y="301"/>
                        <a:pt x="3636" y="634"/>
                        <a:pt x="3402" y="901"/>
                      </a:cubicBezTo>
                      <a:cubicBezTo>
                        <a:pt x="3269" y="1035"/>
                        <a:pt x="3169" y="1168"/>
                        <a:pt x="3036" y="1302"/>
                      </a:cubicBezTo>
                      <a:cubicBezTo>
                        <a:pt x="2569" y="1835"/>
                        <a:pt x="2168" y="2302"/>
                        <a:pt x="1835" y="2769"/>
                      </a:cubicBezTo>
                      <a:cubicBezTo>
                        <a:pt x="867" y="4003"/>
                        <a:pt x="300" y="5038"/>
                        <a:pt x="33" y="6072"/>
                      </a:cubicBezTo>
                      <a:cubicBezTo>
                        <a:pt x="0" y="6138"/>
                        <a:pt x="33" y="6205"/>
                        <a:pt x="67" y="6238"/>
                      </a:cubicBezTo>
                      <a:cubicBezTo>
                        <a:pt x="100" y="6272"/>
                        <a:pt x="133" y="6272"/>
                        <a:pt x="167" y="6272"/>
                      </a:cubicBezTo>
                      <a:cubicBezTo>
                        <a:pt x="200" y="6272"/>
                        <a:pt x="234" y="6272"/>
                        <a:pt x="234" y="6238"/>
                      </a:cubicBezTo>
                      <a:cubicBezTo>
                        <a:pt x="1234" y="5671"/>
                        <a:pt x="2168" y="4771"/>
                        <a:pt x="3102" y="3436"/>
                      </a:cubicBezTo>
                      <a:cubicBezTo>
                        <a:pt x="3469" y="2936"/>
                        <a:pt x="3803" y="2402"/>
                        <a:pt x="4036" y="1869"/>
                      </a:cubicBezTo>
                      <a:lnTo>
                        <a:pt x="4103" y="1735"/>
                      </a:lnTo>
                      <a:cubicBezTo>
                        <a:pt x="4336" y="1268"/>
                        <a:pt x="4637" y="568"/>
                        <a:pt x="4470" y="101"/>
                      </a:cubicBezTo>
                      <a:cubicBezTo>
                        <a:pt x="4470" y="67"/>
                        <a:pt x="4437" y="34"/>
                        <a:pt x="437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" name="Google Shape;528;p13"/>
                <p:cNvSpPr/>
                <p:nvPr/>
              </p:nvSpPr>
              <p:spPr>
                <a:xfrm>
                  <a:off x="2833850" y="4102550"/>
                  <a:ext cx="101775" cy="16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1" h="6639" extrusionOk="0">
                      <a:moveTo>
                        <a:pt x="3604" y="501"/>
                      </a:moveTo>
                      <a:lnTo>
                        <a:pt x="3604" y="501"/>
                      </a:lnTo>
                      <a:cubicBezTo>
                        <a:pt x="3637" y="834"/>
                        <a:pt x="3470" y="1335"/>
                        <a:pt x="3337" y="1635"/>
                      </a:cubicBezTo>
                      <a:lnTo>
                        <a:pt x="3303" y="1802"/>
                      </a:lnTo>
                      <a:cubicBezTo>
                        <a:pt x="3103" y="2335"/>
                        <a:pt x="2870" y="2869"/>
                        <a:pt x="2536" y="3403"/>
                      </a:cubicBezTo>
                      <a:cubicBezTo>
                        <a:pt x="1869" y="4604"/>
                        <a:pt x="1168" y="5471"/>
                        <a:pt x="401" y="6105"/>
                      </a:cubicBezTo>
                      <a:cubicBezTo>
                        <a:pt x="635" y="5204"/>
                        <a:pt x="1035" y="4270"/>
                        <a:pt x="1736" y="3169"/>
                      </a:cubicBezTo>
                      <a:cubicBezTo>
                        <a:pt x="2036" y="2669"/>
                        <a:pt x="2369" y="2169"/>
                        <a:pt x="2803" y="1601"/>
                      </a:cubicBezTo>
                      <a:cubicBezTo>
                        <a:pt x="2903" y="1468"/>
                        <a:pt x="3003" y="1335"/>
                        <a:pt x="3103" y="1168"/>
                      </a:cubicBezTo>
                      <a:cubicBezTo>
                        <a:pt x="3270" y="934"/>
                        <a:pt x="3437" y="701"/>
                        <a:pt x="3604" y="501"/>
                      </a:cubicBezTo>
                      <a:close/>
                      <a:moveTo>
                        <a:pt x="3737" y="0"/>
                      </a:moveTo>
                      <a:cubicBezTo>
                        <a:pt x="3670" y="0"/>
                        <a:pt x="3637" y="0"/>
                        <a:pt x="3604" y="67"/>
                      </a:cubicBezTo>
                      <a:cubicBezTo>
                        <a:pt x="3303" y="367"/>
                        <a:pt x="3070" y="701"/>
                        <a:pt x="2836" y="1001"/>
                      </a:cubicBezTo>
                      <a:cubicBezTo>
                        <a:pt x="2736" y="1134"/>
                        <a:pt x="2636" y="1301"/>
                        <a:pt x="2536" y="1435"/>
                      </a:cubicBezTo>
                      <a:cubicBezTo>
                        <a:pt x="2136" y="2002"/>
                        <a:pt x="1769" y="2502"/>
                        <a:pt x="1469" y="3002"/>
                      </a:cubicBezTo>
                      <a:cubicBezTo>
                        <a:pt x="668" y="4303"/>
                        <a:pt x="201" y="5404"/>
                        <a:pt x="1" y="6472"/>
                      </a:cubicBezTo>
                      <a:cubicBezTo>
                        <a:pt x="1" y="6538"/>
                        <a:pt x="34" y="6605"/>
                        <a:pt x="68" y="6638"/>
                      </a:cubicBezTo>
                      <a:lnTo>
                        <a:pt x="234" y="6638"/>
                      </a:lnTo>
                      <a:cubicBezTo>
                        <a:pt x="1168" y="5938"/>
                        <a:pt x="2002" y="4971"/>
                        <a:pt x="2803" y="3570"/>
                      </a:cubicBezTo>
                      <a:cubicBezTo>
                        <a:pt x="3137" y="3002"/>
                        <a:pt x="3403" y="2435"/>
                        <a:pt x="3570" y="1902"/>
                      </a:cubicBezTo>
                      <a:lnTo>
                        <a:pt x="3637" y="1735"/>
                      </a:lnTo>
                      <a:cubicBezTo>
                        <a:pt x="3804" y="1268"/>
                        <a:pt x="4071" y="534"/>
                        <a:pt x="3837" y="100"/>
                      </a:cubicBezTo>
                      <a:cubicBezTo>
                        <a:pt x="3837" y="34"/>
                        <a:pt x="3770" y="0"/>
                        <a:pt x="373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" name="Google Shape;529;p13"/>
                <p:cNvSpPr/>
                <p:nvPr/>
              </p:nvSpPr>
              <p:spPr>
                <a:xfrm>
                  <a:off x="2176725" y="3878225"/>
                  <a:ext cx="102600" cy="13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4" h="5271" extrusionOk="0">
                      <a:moveTo>
                        <a:pt x="3703" y="334"/>
                      </a:moveTo>
                      <a:cubicBezTo>
                        <a:pt x="3703" y="434"/>
                        <a:pt x="3603" y="767"/>
                        <a:pt x="3069" y="1735"/>
                      </a:cubicBezTo>
                      <a:lnTo>
                        <a:pt x="3036" y="1802"/>
                      </a:lnTo>
                      <a:cubicBezTo>
                        <a:pt x="2436" y="2902"/>
                        <a:pt x="1668" y="3870"/>
                        <a:pt x="734" y="4670"/>
                      </a:cubicBezTo>
                      <a:cubicBezTo>
                        <a:pt x="634" y="4737"/>
                        <a:pt x="534" y="4837"/>
                        <a:pt x="434" y="4870"/>
                      </a:cubicBezTo>
                      <a:cubicBezTo>
                        <a:pt x="1001" y="3636"/>
                        <a:pt x="1702" y="2469"/>
                        <a:pt x="2569" y="1435"/>
                      </a:cubicBezTo>
                      <a:cubicBezTo>
                        <a:pt x="3103" y="767"/>
                        <a:pt x="3570" y="367"/>
                        <a:pt x="3703" y="334"/>
                      </a:cubicBezTo>
                      <a:close/>
                      <a:moveTo>
                        <a:pt x="3703" y="0"/>
                      </a:moveTo>
                      <a:cubicBezTo>
                        <a:pt x="3336" y="34"/>
                        <a:pt x="2669" y="767"/>
                        <a:pt x="2336" y="1234"/>
                      </a:cubicBezTo>
                      <a:cubicBezTo>
                        <a:pt x="1368" y="2369"/>
                        <a:pt x="601" y="3670"/>
                        <a:pt x="34" y="5037"/>
                      </a:cubicBezTo>
                      <a:cubicBezTo>
                        <a:pt x="1" y="5104"/>
                        <a:pt x="34" y="5171"/>
                        <a:pt x="34" y="5204"/>
                      </a:cubicBezTo>
                      <a:cubicBezTo>
                        <a:pt x="67" y="5237"/>
                        <a:pt x="134" y="5271"/>
                        <a:pt x="167" y="5271"/>
                      </a:cubicBezTo>
                      <a:cubicBezTo>
                        <a:pt x="468" y="5271"/>
                        <a:pt x="701" y="5104"/>
                        <a:pt x="935" y="4904"/>
                      </a:cubicBezTo>
                      <a:cubicBezTo>
                        <a:pt x="1902" y="4070"/>
                        <a:pt x="2702" y="3069"/>
                        <a:pt x="3303" y="1968"/>
                      </a:cubicBezTo>
                      <a:lnTo>
                        <a:pt x="3336" y="1902"/>
                      </a:lnTo>
                      <a:cubicBezTo>
                        <a:pt x="4070" y="567"/>
                        <a:pt x="4103" y="234"/>
                        <a:pt x="3937" y="67"/>
                      </a:cubicBezTo>
                      <a:cubicBezTo>
                        <a:pt x="3903" y="34"/>
                        <a:pt x="3837" y="0"/>
                        <a:pt x="370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" name="Google Shape;530;p13"/>
                <p:cNvSpPr/>
                <p:nvPr/>
              </p:nvSpPr>
              <p:spPr>
                <a:xfrm>
                  <a:off x="2940600" y="4196775"/>
                  <a:ext cx="89250" cy="14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0" h="5605" extrusionOk="0">
                      <a:moveTo>
                        <a:pt x="3170" y="301"/>
                      </a:moveTo>
                      <a:cubicBezTo>
                        <a:pt x="3170" y="434"/>
                        <a:pt x="3136" y="768"/>
                        <a:pt x="2703" y="1802"/>
                      </a:cubicBezTo>
                      <a:lnTo>
                        <a:pt x="2669" y="1869"/>
                      </a:lnTo>
                      <a:cubicBezTo>
                        <a:pt x="2169" y="3003"/>
                        <a:pt x="1502" y="4070"/>
                        <a:pt x="668" y="4938"/>
                      </a:cubicBezTo>
                      <a:cubicBezTo>
                        <a:pt x="601" y="5038"/>
                        <a:pt x="501" y="5138"/>
                        <a:pt x="401" y="5204"/>
                      </a:cubicBezTo>
                      <a:cubicBezTo>
                        <a:pt x="801" y="3903"/>
                        <a:pt x="1402" y="2669"/>
                        <a:pt x="2169" y="1535"/>
                      </a:cubicBezTo>
                      <a:cubicBezTo>
                        <a:pt x="2636" y="835"/>
                        <a:pt x="3036" y="368"/>
                        <a:pt x="3170" y="301"/>
                      </a:cubicBezTo>
                      <a:close/>
                      <a:moveTo>
                        <a:pt x="3170" y="1"/>
                      </a:moveTo>
                      <a:cubicBezTo>
                        <a:pt x="2769" y="101"/>
                        <a:pt x="2202" y="901"/>
                        <a:pt x="1902" y="1368"/>
                      </a:cubicBezTo>
                      <a:cubicBezTo>
                        <a:pt x="1068" y="2603"/>
                        <a:pt x="434" y="3970"/>
                        <a:pt x="34" y="5405"/>
                      </a:cubicBezTo>
                      <a:cubicBezTo>
                        <a:pt x="1" y="5471"/>
                        <a:pt x="1" y="5505"/>
                        <a:pt x="34" y="5538"/>
                      </a:cubicBezTo>
                      <a:cubicBezTo>
                        <a:pt x="67" y="5571"/>
                        <a:pt x="134" y="5605"/>
                        <a:pt x="167" y="5605"/>
                      </a:cubicBezTo>
                      <a:lnTo>
                        <a:pt x="201" y="5605"/>
                      </a:lnTo>
                      <a:cubicBezTo>
                        <a:pt x="468" y="5571"/>
                        <a:pt x="701" y="5371"/>
                        <a:pt x="901" y="5171"/>
                      </a:cubicBezTo>
                      <a:cubicBezTo>
                        <a:pt x="1769" y="4237"/>
                        <a:pt x="2469" y="3170"/>
                        <a:pt x="2969" y="1969"/>
                      </a:cubicBezTo>
                      <a:lnTo>
                        <a:pt x="2969" y="1902"/>
                      </a:lnTo>
                      <a:cubicBezTo>
                        <a:pt x="3570" y="534"/>
                        <a:pt x="3570" y="167"/>
                        <a:pt x="3370" y="34"/>
                      </a:cubicBezTo>
                      <a:cubicBezTo>
                        <a:pt x="3336" y="1"/>
                        <a:pt x="3270" y="1"/>
                        <a:pt x="317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13"/>
                <p:cNvSpPr/>
                <p:nvPr/>
              </p:nvSpPr>
              <p:spPr>
                <a:xfrm>
                  <a:off x="1985750" y="3859250"/>
                  <a:ext cx="91775" cy="10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1" h="4396" extrusionOk="0">
                      <a:moveTo>
                        <a:pt x="3270" y="459"/>
                      </a:moveTo>
                      <a:cubicBezTo>
                        <a:pt x="3170" y="1059"/>
                        <a:pt x="2536" y="1827"/>
                        <a:pt x="2202" y="2260"/>
                      </a:cubicBezTo>
                      <a:lnTo>
                        <a:pt x="2102" y="2360"/>
                      </a:lnTo>
                      <a:cubicBezTo>
                        <a:pt x="1935" y="2594"/>
                        <a:pt x="835" y="3728"/>
                        <a:pt x="434" y="4028"/>
                      </a:cubicBezTo>
                      <a:cubicBezTo>
                        <a:pt x="434" y="3995"/>
                        <a:pt x="468" y="3962"/>
                        <a:pt x="501" y="3928"/>
                      </a:cubicBezTo>
                      <a:cubicBezTo>
                        <a:pt x="668" y="3661"/>
                        <a:pt x="835" y="3394"/>
                        <a:pt x="968" y="3128"/>
                      </a:cubicBezTo>
                      <a:cubicBezTo>
                        <a:pt x="1268" y="2661"/>
                        <a:pt x="1535" y="2194"/>
                        <a:pt x="1869" y="1793"/>
                      </a:cubicBezTo>
                      <a:cubicBezTo>
                        <a:pt x="2369" y="1193"/>
                        <a:pt x="2836" y="759"/>
                        <a:pt x="3270" y="459"/>
                      </a:cubicBezTo>
                      <a:close/>
                      <a:moveTo>
                        <a:pt x="3403" y="0"/>
                      </a:moveTo>
                      <a:cubicBezTo>
                        <a:pt x="3378" y="0"/>
                        <a:pt x="3353" y="9"/>
                        <a:pt x="3336" y="25"/>
                      </a:cubicBezTo>
                      <a:cubicBezTo>
                        <a:pt x="2803" y="359"/>
                        <a:pt x="2236" y="859"/>
                        <a:pt x="1635" y="1560"/>
                      </a:cubicBezTo>
                      <a:cubicBezTo>
                        <a:pt x="1268" y="1993"/>
                        <a:pt x="1001" y="2494"/>
                        <a:pt x="701" y="2961"/>
                      </a:cubicBezTo>
                      <a:cubicBezTo>
                        <a:pt x="568" y="3228"/>
                        <a:pt x="401" y="3495"/>
                        <a:pt x="234" y="3728"/>
                      </a:cubicBezTo>
                      <a:cubicBezTo>
                        <a:pt x="1" y="4062"/>
                        <a:pt x="134" y="4262"/>
                        <a:pt x="201" y="4328"/>
                      </a:cubicBezTo>
                      <a:cubicBezTo>
                        <a:pt x="234" y="4362"/>
                        <a:pt x="301" y="4395"/>
                        <a:pt x="334" y="4395"/>
                      </a:cubicBezTo>
                      <a:cubicBezTo>
                        <a:pt x="334" y="4395"/>
                        <a:pt x="334" y="4395"/>
                        <a:pt x="368" y="4362"/>
                      </a:cubicBezTo>
                      <a:cubicBezTo>
                        <a:pt x="768" y="4362"/>
                        <a:pt x="2336" y="2561"/>
                        <a:pt x="2369" y="2561"/>
                      </a:cubicBezTo>
                      <a:lnTo>
                        <a:pt x="2436" y="2460"/>
                      </a:lnTo>
                      <a:cubicBezTo>
                        <a:pt x="2903" y="1860"/>
                        <a:pt x="3670" y="893"/>
                        <a:pt x="3570" y="125"/>
                      </a:cubicBezTo>
                      <a:cubicBezTo>
                        <a:pt x="3570" y="92"/>
                        <a:pt x="3537" y="25"/>
                        <a:pt x="3470" y="25"/>
                      </a:cubicBezTo>
                      <a:cubicBezTo>
                        <a:pt x="3453" y="9"/>
                        <a:pt x="3428" y="0"/>
                        <a:pt x="340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13"/>
                <p:cNvSpPr/>
                <p:nvPr/>
              </p:nvSpPr>
              <p:spPr>
                <a:xfrm>
                  <a:off x="3046525" y="4298525"/>
                  <a:ext cx="75900" cy="12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6" h="4871" extrusionOk="0">
                      <a:moveTo>
                        <a:pt x="2535" y="467"/>
                      </a:moveTo>
                      <a:lnTo>
                        <a:pt x="2535" y="467"/>
                      </a:lnTo>
                      <a:cubicBezTo>
                        <a:pt x="2569" y="1101"/>
                        <a:pt x="2102" y="1968"/>
                        <a:pt x="1835" y="2435"/>
                      </a:cubicBezTo>
                      <a:lnTo>
                        <a:pt x="1768" y="2569"/>
                      </a:lnTo>
                      <a:cubicBezTo>
                        <a:pt x="1635" y="2836"/>
                        <a:pt x="767" y="4137"/>
                        <a:pt x="434" y="4503"/>
                      </a:cubicBezTo>
                      <a:cubicBezTo>
                        <a:pt x="434" y="4470"/>
                        <a:pt x="434" y="4437"/>
                        <a:pt x="467" y="4403"/>
                      </a:cubicBezTo>
                      <a:cubicBezTo>
                        <a:pt x="567" y="4103"/>
                        <a:pt x="701" y="3803"/>
                        <a:pt x="801" y="3503"/>
                      </a:cubicBezTo>
                      <a:cubicBezTo>
                        <a:pt x="967" y="3002"/>
                        <a:pt x="1168" y="2502"/>
                        <a:pt x="1434" y="2035"/>
                      </a:cubicBezTo>
                      <a:cubicBezTo>
                        <a:pt x="1835" y="1368"/>
                        <a:pt x="2168" y="868"/>
                        <a:pt x="2535" y="467"/>
                      </a:cubicBezTo>
                      <a:close/>
                      <a:moveTo>
                        <a:pt x="2702" y="0"/>
                      </a:moveTo>
                      <a:cubicBezTo>
                        <a:pt x="2635" y="0"/>
                        <a:pt x="2569" y="0"/>
                        <a:pt x="2535" y="34"/>
                      </a:cubicBezTo>
                      <a:cubicBezTo>
                        <a:pt x="2068" y="467"/>
                        <a:pt x="1635" y="1068"/>
                        <a:pt x="1168" y="1868"/>
                      </a:cubicBezTo>
                      <a:cubicBezTo>
                        <a:pt x="901" y="2369"/>
                        <a:pt x="701" y="2902"/>
                        <a:pt x="500" y="3403"/>
                      </a:cubicBezTo>
                      <a:cubicBezTo>
                        <a:pt x="400" y="3703"/>
                        <a:pt x="267" y="3970"/>
                        <a:pt x="167" y="4270"/>
                      </a:cubicBezTo>
                      <a:cubicBezTo>
                        <a:pt x="0" y="4637"/>
                        <a:pt x="167" y="4804"/>
                        <a:pt x="234" y="4837"/>
                      </a:cubicBezTo>
                      <a:cubicBezTo>
                        <a:pt x="267" y="4870"/>
                        <a:pt x="334" y="4870"/>
                        <a:pt x="367" y="4870"/>
                      </a:cubicBezTo>
                      <a:lnTo>
                        <a:pt x="400" y="4870"/>
                      </a:lnTo>
                      <a:cubicBezTo>
                        <a:pt x="801" y="4770"/>
                        <a:pt x="2035" y="2736"/>
                        <a:pt x="2035" y="2702"/>
                      </a:cubicBezTo>
                      <a:lnTo>
                        <a:pt x="2102" y="2602"/>
                      </a:lnTo>
                      <a:cubicBezTo>
                        <a:pt x="2435" y="1935"/>
                        <a:pt x="3036" y="834"/>
                        <a:pt x="2802" y="100"/>
                      </a:cubicBezTo>
                      <a:cubicBezTo>
                        <a:pt x="2769" y="67"/>
                        <a:pt x="2735" y="34"/>
                        <a:pt x="27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13"/>
                <p:cNvSpPr/>
                <p:nvPr/>
              </p:nvSpPr>
              <p:spPr>
                <a:xfrm>
                  <a:off x="2367700" y="3766125"/>
                  <a:ext cx="397800" cy="36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12" h="14659" extrusionOk="0">
                      <a:moveTo>
                        <a:pt x="15774" y="1"/>
                      </a:moveTo>
                      <a:cubicBezTo>
                        <a:pt x="15764" y="1"/>
                        <a:pt x="15755" y="5"/>
                        <a:pt x="15745" y="14"/>
                      </a:cubicBezTo>
                      <a:cubicBezTo>
                        <a:pt x="14277" y="281"/>
                        <a:pt x="12709" y="348"/>
                        <a:pt x="11208" y="381"/>
                      </a:cubicBezTo>
                      <a:cubicBezTo>
                        <a:pt x="10941" y="381"/>
                        <a:pt x="10641" y="381"/>
                        <a:pt x="10341" y="415"/>
                      </a:cubicBezTo>
                      <a:cubicBezTo>
                        <a:pt x="10241" y="415"/>
                        <a:pt x="10174" y="481"/>
                        <a:pt x="10174" y="581"/>
                      </a:cubicBezTo>
                      <a:cubicBezTo>
                        <a:pt x="10174" y="648"/>
                        <a:pt x="10274" y="715"/>
                        <a:pt x="10341" y="715"/>
                      </a:cubicBezTo>
                      <a:cubicBezTo>
                        <a:pt x="10641" y="715"/>
                        <a:pt x="10941" y="715"/>
                        <a:pt x="11242" y="682"/>
                      </a:cubicBezTo>
                      <a:cubicBezTo>
                        <a:pt x="12676" y="648"/>
                        <a:pt x="14144" y="615"/>
                        <a:pt x="15578" y="348"/>
                      </a:cubicBezTo>
                      <a:lnTo>
                        <a:pt x="15578" y="348"/>
                      </a:lnTo>
                      <a:cubicBezTo>
                        <a:pt x="15478" y="682"/>
                        <a:pt x="15245" y="948"/>
                        <a:pt x="15011" y="1215"/>
                      </a:cubicBezTo>
                      <a:cubicBezTo>
                        <a:pt x="14844" y="1382"/>
                        <a:pt x="14677" y="1582"/>
                        <a:pt x="14544" y="1782"/>
                      </a:cubicBezTo>
                      <a:cubicBezTo>
                        <a:pt x="14311" y="2216"/>
                        <a:pt x="14110" y="2650"/>
                        <a:pt x="13944" y="3117"/>
                      </a:cubicBezTo>
                      <a:cubicBezTo>
                        <a:pt x="13777" y="3484"/>
                        <a:pt x="13610" y="3850"/>
                        <a:pt x="13443" y="4217"/>
                      </a:cubicBezTo>
                      <a:cubicBezTo>
                        <a:pt x="12609" y="5785"/>
                        <a:pt x="11609" y="7320"/>
                        <a:pt x="10474" y="8687"/>
                      </a:cubicBezTo>
                      <a:cubicBezTo>
                        <a:pt x="10074" y="9188"/>
                        <a:pt x="9674" y="9655"/>
                        <a:pt x="9274" y="10122"/>
                      </a:cubicBezTo>
                      <a:cubicBezTo>
                        <a:pt x="8106" y="11389"/>
                        <a:pt x="6939" y="12757"/>
                        <a:pt x="6171" y="14325"/>
                      </a:cubicBezTo>
                      <a:cubicBezTo>
                        <a:pt x="6171" y="14291"/>
                        <a:pt x="6138" y="14291"/>
                        <a:pt x="6138" y="14291"/>
                      </a:cubicBezTo>
                      <a:cubicBezTo>
                        <a:pt x="6071" y="14225"/>
                        <a:pt x="6038" y="14191"/>
                        <a:pt x="6005" y="14191"/>
                      </a:cubicBezTo>
                      <a:cubicBezTo>
                        <a:pt x="4037" y="12990"/>
                        <a:pt x="2102" y="11990"/>
                        <a:pt x="234" y="11156"/>
                      </a:cubicBezTo>
                      <a:cubicBezTo>
                        <a:pt x="217" y="11147"/>
                        <a:pt x="198" y="11143"/>
                        <a:pt x="179" y="11143"/>
                      </a:cubicBezTo>
                      <a:cubicBezTo>
                        <a:pt x="121" y="11143"/>
                        <a:pt x="59" y="11181"/>
                        <a:pt x="34" y="11256"/>
                      </a:cubicBezTo>
                      <a:cubicBezTo>
                        <a:pt x="0" y="11322"/>
                        <a:pt x="34" y="11423"/>
                        <a:pt x="100" y="11456"/>
                      </a:cubicBezTo>
                      <a:cubicBezTo>
                        <a:pt x="1968" y="12256"/>
                        <a:pt x="3870" y="13257"/>
                        <a:pt x="5838" y="14458"/>
                      </a:cubicBezTo>
                      <a:cubicBezTo>
                        <a:pt x="5871" y="14458"/>
                        <a:pt x="5905" y="14491"/>
                        <a:pt x="5938" y="14525"/>
                      </a:cubicBezTo>
                      <a:cubicBezTo>
                        <a:pt x="6038" y="14591"/>
                        <a:pt x="6105" y="14658"/>
                        <a:pt x="6238" y="14658"/>
                      </a:cubicBezTo>
                      <a:lnTo>
                        <a:pt x="6271" y="14658"/>
                      </a:lnTo>
                      <a:cubicBezTo>
                        <a:pt x="6338" y="14658"/>
                        <a:pt x="6405" y="14591"/>
                        <a:pt x="6438" y="14525"/>
                      </a:cubicBezTo>
                      <a:cubicBezTo>
                        <a:pt x="7172" y="12957"/>
                        <a:pt x="8340" y="11623"/>
                        <a:pt x="9507" y="10322"/>
                      </a:cubicBezTo>
                      <a:cubicBezTo>
                        <a:pt x="9907" y="9855"/>
                        <a:pt x="10308" y="9388"/>
                        <a:pt x="10708" y="8887"/>
                      </a:cubicBezTo>
                      <a:cubicBezTo>
                        <a:pt x="11842" y="7486"/>
                        <a:pt x="12876" y="5952"/>
                        <a:pt x="13710" y="4351"/>
                      </a:cubicBezTo>
                      <a:cubicBezTo>
                        <a:pt x="13910" y="3984"/>
                        <a:pt x="14077" y="3617"/>
                        <a:pt x="14244" y="3217"/>
                      </a:cubicBezTo>
                      <a:cubicBezTo>
                        <a:pt x="14411" y="2783"/>
                        <a:pt x="14611" y="2349"/>
                        <a:pt x="14844" y="1949"/>
                      </a:cubicBezTo>
                      <a:cubicBezTo>
                        <a:pt x="14944" y="1749"/>
                        <a:pt x="15078" y="1582"/>
                        <a:pt x="15245" y="1415"/>
                      </a:cubicBezTo>
                      <a:cubicBezTo>
                        <a:pt x="15578" y="1048"/>
                        <a:pt x="15912" y="715"/>
                        <a:pt x="15912" y="148"/>
                      </a:cubicBezTo>
                      <a:cubicBezTo>
                        <a:pt x="15912" y="114"/>
                        <a:pt x="15912" y="81"/>
                        <a:pt x="15845" y="48"/>
                      </a:cubicBezTo>
                      <a:cubicBezTo>
                        <a:pt x="15821" y="24"/>
                        <a:pt x="15798" y="1"/>
                        <a:pt x="157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13"/>
                <p:cNvSpPr/>
                <p:nvPr/>
              </p:nvSpPr>
              <p:spPr>
                <a:xfrm>
                  <a:off x="2427750" y="4029675"/>
                  <a:ext cx="9342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7" h="2049" extrusionOk="0">
                      <a:moveTo>
                        <a:pt x="179" y="1"/>
                      </a:moveTo>
                      <a:cubicBezTo>
                        <a:pt x="121" y="1"/>
                        <a:pt x="58" y="38"/>
                        <a:pt x="33" y="113"/>
                      </a:cubicBezTo>
                      <a:cubicBezTo>
                        <a:pt x="0" y="180"/>
                        <a:pt x="33" y="280"/>
                        <a:pt x="100" y="313"/>
                      </a:cubicBezTo>
                      <a:lnTo>
                        <a:pt x="3503" y="2015"/>
                      </a:lnTo>
                      <a:cubicBezTo>
                        <a:pt x="3536" y="2048"/>
                        <a:pt x="3569" y="2048"/>
                        <a:pt x="3569" y="2048"/>
                      </a:cubicBezTo>
                      <a:cubicBezTo>
                        <a:pt x="3636" y="2048"/>
                        <a:pt x="3703" y="2015"/>
                        <a:pt x="3703" y="1948"/>
                      </a:cubicBezTo>
                      <a:cubicBezTo>
                        <a:pt x="3736" y="1881"/>
                        <a:pt x="3703" y="1781"/>
                        <a:pt x="3636" y="1748"/>
                      </a:cubicBezTo>
                      <a:lnTo>
                        <a:pt x="234" y="13"/>
                      </a:lnTo>
                      <a:cubicBezTo>
                        <a:pt x="217" y="5"/>
                        <a:pt x="198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13"/>
                <p:cNvSpPr/>
                <p:nvPr/>
              </p:nvSpPr>
              <p:spPr>
                <a:xfrm>
                  <a:off x="2446925" y="3985300"/>
                  <a:ext cx="105925" cy="6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7" h="2456" extrusionOk="0">
                      <a:moveTo>
                        <a:pt x="160" y="0"/>
                      </a:moveTo>
                      <a:cubicBezTo>
                        <a:pt x="103" y="0"/>
                        <a:pt x="55" y="24"/>
                        <a:pt x="34" y="87"/>
                      </a:cubicBezTo>
                      <a:cubicBezTo>
                        <a:pt x="0" y="154"/>
                        <a:pt x="34" y="254"/>
                        <a:pt x="100" y="287"/>
                      </a:cubicBezTo>
                      <a:cubicBezTo>
                        <a:pt x="1401" y="988"/>
                        <a:pt x="2702" y="1688"/>
                        <a:pt x="3970" y="2455"/>
                      </a:cubicBezTo>
                      <a:lnTo>
                        <a:pt x="4070" y="2455"/>
                      </a:lnTo>
                      <a:cubicBezTo>
                        <a:pt x="4103" y="2455"/>
                        <a:pt x="4170" y="2422"/>
                        <a:pt x="4203" y="2389"/>
                      </a:cubicBezTo>
                      <a:cubicBezTo>
                        <a:pt x="4237" y="2289"/>
                        <a:pt x="4203" y="2222"/>
                        <a:pt x="4137" y="2155"/>
                      </a:cubicBezTo>
                      <a:cubicBezTo>
                        <a:pt x="2869" y="1421"/>
                        <a:pt x="1568" y="687"/>
                        <a:pt x="267" y="20"/>
                      </a:cubicBezTo>
                      <a:cubicBezTo>
                        <a:pt x="230" y="8"/>
                        <a:pt x="194" y="0"/>
                        <a:pt x="1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13"/>
                <p:cNvSpPr/>
                <p:nvPr/>
              </p:nvSpPr>
              <p:spPr>
                <a:xfrm>
                  <a:off x="2476950" y="3962225"/>
                  <a:ext cx="131775" cy="1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1" h="744" extrusionOk="0">
                      <a:moveTo>
                        <a:pt x="150" y="1"/>
                      </a:moveTo>
                      <a:cubicBezTo>
                        <a:pt x="78" y="1"/>
                        <a:pt x="28" y="60"/>
                        <a:pt x="0" y="143"/>
                      </a:cubicBezTo>
                      <a:cubicBezTo>
                        <a:pt x="0" y="209"/>
                        <a:pt x="67" y="310"/>
                        <a:pt x="134" y="310"/>
                      </a:cubicBezTo>
                      <a:cubicBezTo>
                        <a:pt x="1701" y="610"/>
                        <a:pt x="3269" y="743"/>
                        <a:pt x="4837" y="743"/>
                      </a:cubicBezTo>
                      <a:lnTo>
                        <a:pt x="5104" y="743"/>
                      </a:lnTo>
                      <a:cubicBezTo>
                        <a:pt x="5204" y="743"/>
                        <a:pt x="5271" y="676"/>
                        <a:pt x="5271" y="576"/>
                      </a:cubicBezTo>
                      <a:cubicBezTo>
                        <a:pt x="5271" y="510"/>
                        <a:pt x="5204" y="443"/>
                        <a:pt x="5104" y="443"/>
                      </a:cubicBezTo>
                      <a:cubicBezTo>
                        <a:pt x="3469" y="443"/>
                        <a:pt x="1801" y="310"/>
                        <a:pt x="200" y="9"/>
                      </a:cubicBezTo>
                      <a:cubicBezTo>
                        <a:pt x="183" y="3"/>
                        <a:pt x="166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13"/>
                <p:cNvSpPr/>
                <p:nvPr/>
              </p:nvSpPr>
              <p:spPr>
                <a:xfrm>
                  <a:off x="2639550" y="3793000"/>
                  <a:ext cx="81750" cy="1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0" h="474" extrusionOk="0">
                      <a:moveTo>
                        <a:pt x="3142" y="0"/>
                      </a:moveTo>
                      <a:cubicBezTo>
                        <a:pt x="3130" y="0"/>
                        <a:pt x="3117" y="2"/>
                        <a:pt x="3103" y="7"/>
                      </a:cubicBezTo>
                      <a:lnTo>
                        <a:pt x="134" y="174"/>
                      </a:lnTo>
                      <a:cubicBezTo>
                        <a:pt x="67" y="174"/>
                        <a:pt x="1" y="240"/>
                        <a:pt x="1" y="340"/>
                      </a:cubicBezTo>
                      <a:cubicBezTo>
                        <a:pt x="1" y="407"/>
                        <a:pt x="67" y="474"/>
                        <a:pt x="134" y="474"/>
                      </a:cubicBezTo>
                      <a:lnTo>
                        <a:pt x="168" y="474"/>
                      </a:lnTo>
                      <a:lnTo>
                        <a:pt x="3136" y="307"/>
                      </a:lnTo>
                      <a:cubicBezTo>
                        <a:pt x="3203" y="307"/>
                        <a:pt x="3270" y="240"/>
                        <a:pt x="3270" y="140"/>
                      </a:cubicBezTo>
                      <a:cubicBezTo>
                        <a:pt x="3270" y="83"/>
                        <a:pt x="3220" y="0"/>
                        <a:pt x="314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13"/>
                <p:cNvSpPr/>
                <p:nvPr/>
              </p:nvSpPr>
              <p:spPr>
                <a:xfrm>
                  <a:off x="1547100" y="3784825"/>
                  <a:ext cx="919025" cy="11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61" h="4771" extrusionOk="0">
                      <a:moveTo>
                        <a:pt x="36594" y="0"/>
                      </a:moveTo>
                      <a:cubicBezTo>
                        <a:pt x="26753" y="467"/>
                        <a:pt x="16546" y="667"/>
                        <a:pt x="6239" y="667"/>
                      </a:cubicBezTo>
                      <a:lnTo>
                        <a:pt x="5972" y="667"/>
                      </a:lnTo>
                      <a:cubicBezTo>
                        <a:pt x="5004" y="667"/>
                        <a:pt x="4004" y="667"/>
                        <a:pt x="3036" y="868"/>
                      </a:cubicBezTo>
                      <a:cubicBezTo>
                        <a:pt x="2569" y="968"/>
                        <a:pt x="468" y="1802"/>
                        <a:pt x="101" y="2569"/>
                      </a:cubicBezTo>
                      <a:cubicBezTo>
                        <a:pt x="1" y="2769"/>
                        <a:pt x="34" y="2936"/>
                        <a:pt x="68" y="3036"/>
                      </a:cubicBezTo>
                      <a:cubicBezTo>
                        <a:pt x="161" y="3223"/>
                        <a:pt x="391" y="3284"/>
                        <a:pt x="704" y="3284"/>
                      </a:cubicBezTo>
                      <a:cubicBezTo>
                        <a:pt x="950" y="3284"/>
                        <a:pt x="1246" y="3246"/>
                        <a:pt x="1569" y="3203"/>
                      </a:cubicBezTo>
                      <a:cubicBezTo>
                        <a:pt x="1702" y="3169"/>
                        <a:pt x="1836" y="3169"/>
                        <a:pt x="1936" y="3169"/>
                      </a:cubicBezTo>
                      <a:cubicBezTo>
                        <a:pt x="2111" y="3161"/>
                        <a:pt x="2286" y="3157"/>
                        <a:pt x="2461" y="3157"/>
                      </a:cubicBezTo>
                      <a:cubicBezTo>
                        <a:pt x="2986" y="3157"/>
                        <a:pt x="3512" y="3194"/>
                        <a:pt x="4037" y="3269"/>
                      </a:cubicBezTo>
                      <a:cubicBezTo>
                        <a:pt x="4704" y="3369"/>
                        <a:pt x="5405" y="3536"/>
                        <a:pt x="6072" y="3703"/>
                      </a:cubicBezTo>
                      <a:cubicBezTo>
                        <a:pt x="6405" y="3770"/>
                        <a:pt x="6706" y="3836"/>
                        <a:pt x="7006" y="3903"/>
                      </a:cubicBezTo>
                      <a:cubicBezTo>
                        <a:pt x="9274" y="4370"/>
                        <a:pt x="11609" y="4570"/>
                        <a:pt x="13811" y="4770"/>
                      </a:cubicBezTo>
                      <a:cubicBezTo>
                        <a:pt x="13911" y="4770"/>
                        <a:pt x="13978" y="4704"/>
                        <a:pt x="13978" y="4637"/>
                      </a:cubicBezTo>
                      <a:cubicBezTo>
                        <a:pt x="13978" y="4537"/>
                        <a:pt x="13911" y="4470"/>
                        <a:pt x="13811" y="4470"/>
                      </a:cubicBezTo>
                      <a:cubicBezTo>
                        <a:pt x="11643" y="4270"/>
                        <a:pt x="9308" y="4036"/>
                        <a:pt x="7073" y="3603"/>
                      </a:cubicBezTo>
                      <a:cubicBezTo>
                        <a:pt x="6772" y="3503"/>
                        <a:pt x="6472" y="3469"/>
                        <a:pt x="6139" y="3369"/>
                      </a:cubicBezTo>
                      <a:cubicBezTo>
                        <a:pt x="5471" y="3236"/>
                        <a:pt x="4771" y="3069"/>
                        <a:pt x="4070" y="2969"/>
                      </a:cubicBezTo>
                      <a:cubicBezTo>
                        <a:pt x="3370" y="2869"/>
                        <a:pt x="2636" y="2836"/>
                        <a:pt x="1902" y="2836"/>
                      </a:cubicBezTo>
                      <a:cubicBezTo>
                        <a:pt x="1836" y="2836"/>
                        <a:pt x="1669" y="2869"/>
                        <a:pt x="1502" y="2902"/>
                      </a:cubicBezTo>
                      <a:cubicBezTo>
                        <a:pt x="1336" y="2923"/>
                        <a:pt x="962" y="2970"/>
                        <a:pt x="688" y="2970"/>
                      </a:cubicBezTo>
                      <a:cubicBezTo>
                        <a:pt x="523" y="2970"/>
                        <a:pt x="393" y="2953"/>
                        <a:pt x="368" y="2902"/>
                      </a:cubicBezTo>
                      <a:cubicBezTo>
                        <a:pt x="334" y="2869"/>
                        <a:pt x="334" y="2802"/>
                        <a:pt x="368" y="2702"/>
                      </a:cubicBezTo>
                      <a:cubicBezTo>
                        <a:pt x="668" y="2102"/>
                        <a:pt x="2569" y="1301"/>
                        <a:pt x="3103" y="1168"/>
                      </a:cubicBezTo>
                      <a:cubicBezTo>
                        <a:pt x="4037" y="968"/>
                        <a:pt x="5004" y="968"/>
                        <a:pt x="5972" y="968"/>
                      </a:cubicBezTo>
                      <a:lnTo>
                        <a:pt x="6239" y="968"/>
                      </a:lnTo>
                      <a:cubicBezTo>
                        <a:pt x="6885" y="970"/>
                        <a:pt x="7532" y="971"/>
                        <a:pt x="8178" y="971"/>
                      </a:cubicBezTo>
                      <a:cubicBezTo>
                        <a:pt x="17826" y="971"/>
                        <a:pt x="27373" y="738"/>
                        <a:pt x="36627" y="300"/>
                      </a:cubicBezTo>
                      <a:cubicBezTo>
                        <a:pt x="36694" y="300"/>
                        <a:pt x="36760" y="234"/>
                        <a:pt x="36760" y="167"/>
                      </a:cubicBezTo>
                      <a:cubicBezTo>
                        <a:pt x="36760" y="67"/>
                        <a:pt x="36694" y="0"/>
                        <a:pt x="365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13"/>
                <p:cNvSpPr/>
                <p:nvPr/>
              </p:nvSpPr>
              <p:spPr>
                <a:xfrm>
                  <a:off x="1886525" y="3881800"/>
                  <a:ext cx="147625" cy="5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2393" extrusionOk="0">
                      <a:moveTo>
                        <a:pt x="1194" y="0"/>
                      </a:moveTo>
                      <a:cubicBezTo>
                        <a:pt x="955" y="0"/>
                        <a:pt x="836" y="43"/>
                        <a:pt x="701" y="124"/>
                      </a:cubicBezTo>
                      <a:cubicBezTo>
                        <a:pt x="401" y="291"/>
                        <a:pt x="0" y="591"/>
                        <a:pt x="67" y="925"/>
                      </a:cubicBezTo>
                      <a:cubicBezTo>
                        <a:pt x="134" y="1425"/>
                        <a:pt x="1101" y="1625"/>
                        <a:pt x="2702" y="1925"/>
                      </a:cubicBezTo>
                      <a:cubicBezTo>
                        <a:pt x="3436" y="2059"/>
                        <a:pt x="4170" y="2192"/>
                        <a:pt x="4704" y="2359"/>
                      </a:cubicBezTo>
                      <a:cubicBezTo>
                        <a:pt x="4704" y="2392"/>
                        <a:pt x="4737" y="2392"/>
                        <a:pt x="4737" y="2392"/>
                      </a:cubicBezTo>
                      <a:cubicBezTo>
                        <a:pt x="4804" y="2392"/>
                        <a:pt x="4870" y="2359"/>
                        <a:pt x="4904" y="2292"/>
                      </a:cubicBezTo>
                      <a:cubicBezTo>
                        <a:pt x="4937" y="2192"/>
                        <a:pt x="4870" y="2092"/>
                        <a:pt x="4804" y="2092"/>
                      </a:cubicBezTo>
                      <a:cubicBezTo>
                        <a:pt x="4270" y="1892"/>
                        <a:pt x="3503" y="1759"/>
                        <a:pt x="2736" y="1592"/>
                      </a:cubicBezTo>
                      <a:cubicBezTo>
                        <a:pt x="1768" y="1425"/>
                        <a:pt x="434" y="1192"/>
                        <a:pt x="367" y="858"/>
                      </a:cubicBezTo>
                      <a:cubicBezTo>
                        <a:pt x="367" y="825"/>
                        <a:pt x="367" y="691"/>
                        <a:pt x="868" y="391"/>
                      </a:cubicBezTo>
                      <a:cubicBezTo>
                        <a:pt x="952" y="343"/>
                        <a:pt x="1036" y="316"/>
                        <a:pt x="1208" y="316"/>
                      </a:cubicBezTo>
                      <a:cubicBezTo>
                        <a:pt x="1513" y="316"/>
                        <a:pt x="2093" y="399"/>
                        <a:pt x="3436" y="591"/>
                      </a:cubicBezTo>
                      <a:cubicBezTo>
                        <a:pt x="4036" y="691"/>
                        <a:pt x="4770" y="791"/>
                        <a:pt x="5704" y="925"/>
                      </a:cubicBezTo>
                      <a:cubicBezTo>
                        <a:pt x="5722" y="931"/>
                        <a:pt x="5739" y="933"/>
                        <a:pt x="5754" y="933"/>
                      </a:cubicBezTo>
                      <a:cubicBezTo>
                        <a:pt x="5827" y="933"/>
                        <a:pt x="5877" y="874"/>
                        <a:pt x="5904" y="791"/>
                      </a:cubicBezTo>
                      <a:cubicBezTo>
                        <a:pt x="5904" y="725"/>
                        <a:pt x="5838" y="624"/>
                        <a:pt x="5771" y="624"/>
                      </a:cubicBezTo>
                      <a:cubicBezTo>
                        <a:pt x="4804" y="491"/>
                        <a:pt x="4070" y="358"/>
                        <a:pt x="3469" y="291"/>
                      </a:cubicBezTo>
                      <a:cubicBezTo>
                        <a:pt x="2160" y="92"/>
                        <a:pt x="1547" y="0"/>
                        <a:pt x="11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0" name="Google Shape;540;p13"/>
                <p:cNvSpPr/>
                <p:nvPr/>
              </p:nvSpPr>
              <p:spPr>
                <a:xfrm>
                  <a:off x="1648850" y="3804000"/>
                  <a:ext cx="783075" cy="2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23" h="1068" extrusionOk="0">
                      <a:moveTo>
                        <a:pt x="31156" y="0"/>
                      </a:moveTo>
                      <a:cubicBezTo>
                        <a:pt x="20882" y="334"/>
                        <a:pt x="10441" y="601"/>
                        <a:pt x="134" y="734"/>
                      </a:cubicBezTo>
                      <a:cubicBezTo>
                        <a:pt x="67" y="734"/>
                        <a:pt x="0" y="801"/>
                        <a:pt x="0" y="901"/>
                      </a:cubicBezTo>
                      <a:cubicBezTo>
                        <a:pt x="0" y="968"/>
                        <a:pt x="67" y="1068"/>
                        <a:pt x="167" y="1068"/>
                      </a:cubicBezTo>
                      <a:cubicBezTo>
                        <a:pt x="10441" y="901"/>
                        <a:pt x="20882" y="668"/>
                        <a:pt x="31156" y="301"/>
                      </a:cubicBezTo>
                      <a:cubicBezTo>
                        <a:pt x="31256" y="301"/>
                        <a:pt x="31323" y="234"/>
                        <a:pt x="31323" y="134"/>
                      </a:cubicBezTo>
                      <a:cubicBezTo>
                        <a:pt x="31323" y="67"/>
                        <a:pt x="31256" y="0"/>
                        <a:pt x="3115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1" name="Google Shape;541;p13"/>
                <p:cNvSpPr/>
                <p:nvPr/>
              </p:nvSpPr>
              <p:spPr>
                <a:xfrm>
                  <a:off x="1703900" y="3854875"/>
                  <a:ext cx="169300" cy="2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72" h="968" extrusionOk="0">
                      <a:moveTo>
                        <a:pt x="167" y="0"/>
                      </a:moveTo>
                      <a:cubicBezTo>
                        <a:pt x="67" y="0"/>
                        <a:pt x="0" y="67"/>
                        <a:pt x="0" y="134"/>
                      </a:cubicBezTo>
                      <a:cubicBezTo>
                        <a:pt x="0" y="234"/>
                        <a:pt x="67" y="300"/>
                        <a:pt x="167" y="300"/>
                      </a:cubicBezTo>
                      <a:cubicBezTo>
                        <a:pt x="1534" y="334"/>
                        <a:pt x="2935" y="501"/>
                        <a:pt x="4303" y="734"/>
                      </a:cubicBezTo>
                      <a:lnTo>
                        <a:pt x="4503" y="801"/>
                      </a:lnTo>
                      <a:cubicBezTo>
                        <a:pt x="5037" y="868"/>
                        <a:pt x="5571" y="968"/>
                        <a:pt x="6104" y="968"/>
                      </a:cubicBezTo>
                      <a:lnTo>
                        <a:pt x="6605" y="968"/>
                      </a:lnTo>
                      <a:cubicBezTo>
                        <a:pt x="6705" y="934"/>
                        <a:pt x="6772" y="868"/>
                        <a:pt x="6738" y="767"/>
                      </a:cubicBezTo>
                      <a:cubicBezTo>
                        <a:pt x="6738" y="701"/>
                        <a:pt x="6638" y="634"/>
                        <a:pt x="6571" y="634"/>
                      </a:cubicBezTo>
                      <a:cubicBezTo>
                        <a:pt x="6405" y="659"/>
                        <a:pt x="6238" y="669"/>
                        <a:pt x="6071" y="669"/>
                      </a:cubicBezTo>
                      <a:cubicBezTo>
                        <a:pt x="5571" y="669"/>
                        <a:pt x="5070" y="576"/>
                        <a:pt x="4570" y="501"/>
                      </a:cubicBezTo>
                      <a:lnTo>
                        <a:pt x="4370" y="434"/>
                      </a:lnTo>
                      <a:cubicBezTo>
                        <a:pt x="2969" y="200"/>
                        <a:pt x="1568" y="34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13"/>
                <p:cNvSpPr/>
                <p:nvPr/>
              </p:nvSpPr>
              <p:spPr>
                <a:xfrm>
                  <a:off x="2015775" y="3939100"/>
                  <a:ext cx="182650" cy="4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6" h="1735" extrusionOk="0">
                      <a:moveTo>
                        <a:pt x="234" y="0"/>
                      </a:moveTo>
                      <a:cubicBezTo>
                        <a:pt x="134" y="0"/>
                        <a:pt x="67" y="34"/>
                        <a:pt x="34" y="134"/>
                      </a:cubicBezTo>
                      <a:cubicBezTo>
                        <a:pt x="1" y="234"/>
                        <a:pt x="67" y="301"/>
                        <a:pt x="167" y="301"/>
                      </a:cubicBezTo>
                      <a:lnTo>
                        <a:pt x="1168" y="501"/>
                      </a:lnTo>
                      <a:cubicBezTo>
                        <a:pt x="3136" y="868"/>
                        <a:pt x="5171" y="1235"/>
                        <a:pt x="7106" y="1702"/>
                      </a:cubicBezTo>
                      <a:cubicBezTo>
                        <a:pt x="7106" y="1735"/>
                        <a:pt x="7106" y="1735"/>
                        <a:pt x="7139" y="1735"/>
                      </a:cubicBezTo>
                      <a:cubicBezTo>
                        <a:pt x="7206" y="1735"/>
                        <a:pt x="7272" y="1668"/>
                        <a:pt x="7272" y="1601"/>
                      </a:cubicBezTo>
                      <a:cubicBezTo>
                        <a:pt x="7306" y="1535"/>
                        <a:pt x="7239" y="1435"/>
                        <a:pt x="7172" y="1401"/>
                      </a:cubicBezTo>
                      <a:cubicBezTo>
                        <a:pt x="5238" y="934"/>
                        <a:pt x="3203" y="567"/>
                        <a:pt x="1235" y="200"/>
                      </a:cubicBezTo>
                      <a:lnTo>
                        <a:pt x="2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13"/>
                <p:cNvSpPr/>
                <p:nvPr/>
              </p:nvSpPr>
              <p:spPr>
                <a:xfrm>
                  <a:off x="2049125" y="3902400"/>
                  <a:ext cx="179325" cy="3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73" h="1202" extrusionOk="0">
                      <a:moveTo>
                        <a:pt x="168" y="1"/>
                      </a:moveTo>
                      <a:cubicBezTo>
                        <a:pt x="68" y="1"/>
                        <a:pt x="1" y="34"/>
                        <a:pt x="1" y="134"/>
                      </a:cubicBezTo>
                      <a:cubicBezTo>
                        <a:pt x="1" y="234"/>
                        <a:pt x="34" y="301"/>
                        <a:pt x="134" y="301"/>
                      </a:cubicBezTo>
                      <a:cubicBezTo>
                        <a:pt x="1235" y="434"/>
                        <a:pt x="2403" y="601"/>
                        <a:pt x="3570" y="768"/>
                      </a:cubicBezTo>
                      <a:cubicBezTo>
                        <a:pt x="4704" y="901"/>
                        <a:pt x="5872" y="1068"/>
                        <a:pt x="7006" y="1201"/>
                      </a:cubicBezTo>
                      <a:cubicBezTo>
                        <a:pt x="7106" y="1201"/>
                        <a:pt x="7173" y="1135"/>
                        <a:pt x="7173" y="1068"/>
                      </a:cubicBezTo>
                      <a:cubicBezTo>
                        <a:pt x="7173" y="968"/>
                        <a:pt x="7106" y="901"/>
                        <a:pt x="7039" y="901"/>
                      </a:cubicBezTo>
                      <a:cubicBezTo>
                        <a:pt x="5905" y="734"/>
                        <a:pt x="4771" y="601"/>
                        <a:pt x="3603" y="434"/>
                      </a:cubicBezTo>
                      <a:cubicBezTo>
                        <a:pt x="2436" y="301"/>
                        <a:pt x="1302" y="134"/>
                        <a:pt x="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13"/>
                <p:cNvSpPr/>
                <p:nvPr/>
              </p:nvSpPr>
              <p:spPr>
                <a:xfrm>
                  <a:off x="2207575" y="3980800"/>
                  <a:ext cx="173500" cy="4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40" h="1735" extrusionOk="0">
                      <a:moveTo>
                        <a:pt x="201" y="0"/>
                      </a:moveTo>
                      <a:cubicBezTo>
                        <a:pt x="101" y="0"/>
                        <a:pt x="34" y="67"/>
                        <a:pt x="34" y="134"/>
                      </a:cubicBezTo>
                      <a:cubicBezTo>
                        <a:pt x="1" y="234"/>
                        <a:pt x="67" y="300"/>
                        <a:pt x="168" y="300"/>
                      </a:cubicBezTo>
                      <a:cubicBezTo>
                        <a:pt x="1202" y="434"/>
                        <a:pt x="2169" y="667"/>
                        <a:pt x="2936" y="867"/>
                      </a:cubicBezTo>
                      <a:cubicBezTo>
                        <a:pt x="3100" y="922"/>
                        <a:pt x="3285" y="976"/>
                        <a:pt x="3493" y="976"/>
                      </a:cubicBezTo>
                      <a:cubicBezTo>
                        <a:pt x="3540" y="976"/>
                        <a:pt x="3588" y="974"/>
                        <a:pt x="3637" y="968"/>
                      </a:cubicBezTo>
                      <a:cubicBezTo>
                        <a:pt x="3837" y="934"/>
                        <a:pt x="4070" y="801"/>
                        <a:pt x="4170" y="601"/>
                      </a:cubicBezTo>
                      <a:cubicBezTo>
                        <a:pt x="4571" y="767"/>
                        <a:pt x="4971" y="934"/>
                        <a:pt x="5338" y="1134"/>
                      </a:cubicBezTo>
                      <a:cubicBezTo>
                        <a:pt x="5805" y="1301"/>
                        <a:pt x="6239" y="1501"/>
                        <a:pt x="6672" y="1701"/>
                      </a:cubicBezTo>
                      <a:cubicBezTo>
                        <a:pt x="6706" y="1701"/>
                        <a:pt x="6739" y="1735"/>
                        <a:pt x="6739" y="1735"/>
                      </a:cubicBezTo>
                      <a:cubicBezTo>
                        <a:pt x="6806" y="1735"/>
                        <a:pt x="6872" y="1668"/>
                        <a:pt x="6906" y="1635"/>
                      </a:cubicBezTo>
                      <a:cubicBezTo>
                        <a:pt x="6939" y="1535"/>
                        <a:pt x="6906" y="1468"/>
                        <a:pt x="6806" y="1435"/>
                      </a:cubicBezTo>
                      <a:cubicBezTo>
                        <a:pt x="6372" y="1234"/>
                        <a:pt x="5938" y="1034"/>
                        <a:pt x="5471" y="834"/>
                      </a:cubicBezTo>
                      <a:cubicBezTo>
                        <a:pt x="5038" y="634"/>
                        <a:pt x="4571" y="434"/>
                        <a:pt x="4137" y="234"/>
                      </a:cubicBezTo>
                      <a:cubicBezTo>
                        <a:pt x="4104" y="234"/>
                        <a:pt x="4037" y="234"/>
                        <a:pt x="4004" y="267"/>
                      </a:cubicBezTo>
                      <a:cubicBezTo>
                        <a:pt x="3970" y="267"/>
                        <a:pt x="3937" y="334"/>
                        <a:pt x="3937" y="367"/>
                      </a:cubicBezTo>
                      <a:cubicBezTo>
                        <a:pt x="3904" y="534"/>
                        <a:pt x="3737" y="634"/>
                        <a:pt x="3603" y="667"/>
                      </a:cubicBezTo>
                      <a:cubicBezTo>
                        <a:pt x="3567" y="673"/>
                        <a:pt x="3530" y="676"/>
                        <a:pt x="3493" y="676"/>
                      </a:cubicBezTo>
                      <a:cubicBezTo>
                        <a:pt x="3330" y="676"/>
                        <a:pt x="3166" y="622"/>
                        <a:pt x="3003" y="567"/>
                      </a:cubicBezTo>
                      <a:cubicBezTo>
                        <a:pt x="2236" y="367"/>
                        <a:pt x="1268" y="100"/>
                        <a:pt x="2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13"/>
                <p:cNvSpPr/>
                <p:nvPr/>
              </p:nvSpPr>
              <p:spPr>
                <a:xfrm>
                  <a:off x="2246775" y="3930750"/>
                  <a:ext cx="86750" cy="4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1736" extrusionOk="0">
                      <a:moveTo>
                        <a:pt x="167" y="1"/>
                      </a:moveTo>
                      <a:cubicBezTo>
                        <a:pt x="101" y="1"/>
                        <a:pt x="1" y="67"/>
                        <a:pt x="1" y="134"/>
                      </a:cubicBezTo>
                      <a:cubicBezTo>
                        <a:pt x="1" y="234"/>
                        <a:pt x="34" y="301"/>
                        <a:pt x="134" y="334"/>
                      </a:cubicBezTo>
                      <a:cubicBezTo>
                        <a:pt x="968" y="468"/>
                        <a:pt x="1902" y="568"/>
                        <a:pt x="3036" y="635"/>
                      </a:cubicBezTo>
                      <a:cubicBezTo>
                        <a:pt x="2903" y="935"/>
                        <a:pt x="2769" y="1235"/>
                        <a:pt x="2702" y="1569"/>
                      </a:cubicBezTo>
                      <a:cubicBezTo>
                        <a:pt x="2702" y="1635"/>
                        <a:pt x="2736" y="1735"/>
                        <a:pt x="2836" y="1735"/>
                      </a:cubicBezTo>
                      <a:lnTo>
                        <a:pt x="2869" y="1735"/>
                      </a:lnTo>
                      <a:cubicBezTo>
                        <a:pt x="2936" y="1735"/>
                        <a:pt x="3003" y="1702"/>
                        <a:pt x="3036" y="1635"/>
                      </a:cubicBezTo>
                      <a:cubicBezTo>
                        <a:pt x="3103" y="1268"/>
                        <a:pt x="3236" y="901"/>
                        <a:pt x="3436" y="568"/>
                      </a:cubicBezTo>
                      <a:cubicBezTo>
                        <a:pt x="3470" y="534"/>
                        <a:pt x="3470" y="468"/>
                        <a:pt x="3436" y="434"/>
                      </a:cubicBezTo>
                      <a:cubicBezTo>
                        <a:pt x="3403" y="368"/>
                        <a:pt x="3370" y="334"/>
                        <a:pt x="3303" y="334"/>
                      </a:cubicBezTo>
                      <a:cubicBezTo>
                        <a:pt x="2035" y="268"/>
                        <a:pt x="1068" y="168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13"/>
                <p:cNvSpPr/>
                <p:nvPr/>
              </p:nvSpPr>
              <p:spPr>
                <a:xfrm>
                  <a:off x="2342675" y="3958050"/>
                  <a:ext cx="47550" cy="21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2" h="877" extrusionOk="0">
                      <a:moveTo>
                        <a:pt x="195" y="1"/>
                      </a:moveTo>
                      <a:cubicBezTo>
                        <a:pt x="133" y="1"/>
                        <a:pt x="61" y="55"/>
                        <a:pt x="34" y="110"/>
                      </a:cubicBezTo>
                      <a:cubicBezTo>
                        <a:pt x="1" y="210"/>
                        <a:pt x="34" y="276"/>
                        <a:pt x="134" y="310"/>
                      </a:cubicBezTo>
                      <a:cubicBezTo>
                        <a:pt x="634" y="510"/>
                        <a:pt x="1168" y="710"/>
                        <a:pt x="1702" y="877"/>
                      </a:cubicBezTo>
                      <a:lnTo>
                        <a:pt x="1735" y="877"/>
                      </a:lnTo>
                      <a:cubicBezTo>
                        <a:pt x="1802" y="877"/>
                        <a:pt x="1869" y="843"/>
                        <a:pt x="1869" y="777"/>
                      </a:cubicBezTo>
                      <a:cubicBezTo>
                        <a:pt x="1902" y="677"/>
                        <a:pt x="1869" y="610"/>
                        <a:pt x="1769" y="577"/>
                      </a:cubicBezTo>
                      <a:cubicBezTo>
                        <a:pt x="1268" y="410"/>
                        <a:pt x="734" y="210"/>
                        <a:pt x="234" y="10"/>
                      </a:cubicBezTo>
                      <a:cubicBezTo>
                        <a:pt x="222" y="3"/>
                        <a:pt x="208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13"/>
                <p:cNvSpPr/>
                <p:nvPr/>
              </p:nvSpPr>
              <p:spPr>
                <a:xfrm>
                  <a:off x="2371875" y="3835625"/>
                  <a:ext cx="79250" cy="10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0" h="4373" extrusionOk="0">
                      <a:moveTo>
                        <a:pt x="2982" y="0"/>
                      </a:moveTo>
                      <a:cubicBezTo>
                        <a:pt x="2931" y="0"/>
                        <a:pt x="2877" y="28"/>
                        <a:pt x="2835" y="70"/>
                      </a:cubicBezTo>
                      <a:cubicBezTo>
                        <a:pt x="2002" y="1471"/>
                        <a:pt x="1101" y="2838"/>
                        <a:pt x="67" y="4106"/>
                      </a:cubicBezTo>
                      <a:cubicBezTo>
                        <a:pt x="0" y="4173"/>
                        <a:pt x="33" y="4273"/>
                        <a:pt x="100" y="4339"/>
                      </a:cubicBezTo>
                      <a:cubicBezTo>
                        <a:pt x="134" y="4339"/>
                        <a:pt x="167" y="4373"/>
                        <a:pt x="200" y="4373"/>
                      </a:cubicBezTo>
                      <a:cubicBezTo>
                        <a:pt x="234" y="4373"/>
                        <a:pt x="267" y="4339"/>
                        <a:pt x="300" y="4306"/>
                      </a:cubicBezTo>
                      <a:cubicBezTo>
                        <a:pt x="1334" y="3005"/>
                        <a:pt x="2268" y="1671"/>
                        <a:pt x="3102" y="237"/>
                      </a:cubicBezTo>
                      <a:cubicBezTo>
                        <a:pt x="3169" y="170"/>
                        <a:pt x="3136" y="70"/>
                        <a:pt x="3069" y="36"/>
                      </a:cubicBezTo>
                      <a:cubicBezTo>
                        <a:pt x="3043" y="11"/>
                        <a:pt x="3013" y="0"/>
                        <a:pt x="29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13"/>
                <p:cNvSpPr/>
                <p:nvPr/>
              </p:nvSpPr>
              <p:spPr>
                <a:xfrm>
                  <a:off x="2401875" y="3897325"/>
                  <a:ext cx="39225" cy="3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9" h="1372" extrusionOk="0">
                      <a:moveTo>
                        <a:pt x="1389" y="0"/>
                      </a:moveTo>
                      <a:cubicBezTo>
                        <a:pt x="1358" y="0"/>
                        <a:pt x="1327" y="11"/>
                        <a:pt x="1302" y="37"/>
                      </a:cubicBezTo>
                      <a:lnTo>
                        <a:pt x="101" y="1104"/>
                      </a:lnTo>
                      <a:cubicBezTo>
                        <a:pt x="34" y="1138"/>
                        <a:pt x="1" y="1238"/>
                        <a:pt x="68" y="1304"/>
                      </a:cubicBezTo>
                      <a:cubicBezTo>
                        <a:pt x="101" y="1338"/>
                        <a:pt x="134" y="1371"/>
                        <a:pt x="201" y="1371"/>
                      </a:cubicBezTo>
                      <a:cubicBezTo>
                        <a:pt x="234" y="1371"/>
                        <a:pt x="268" y="1371"/>
                        <a:pt x="301" y="1338"/>
                      </a:cubicBezTo>
                      <a:lnTo>
                        <a:pt x="1502" y="270"/>
                      </a:lnTo>
                      <a:cubicBezTo>
                        <a:pt x="1569" y="204"/>
                        <a:pt x="1569" y="137"/>
                        <a:pt x="1535" y="70"/>
                      </a:cubicBezTo>
                      <a:cubicBezTo>
                        <a:pt x="1494" y="29"/>
                        <a:pt x="1440" y="0"/>
                        <a:pt x="138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13"/>
                <p:cNvSpPr/>
                <p:nvPr/>
              </p:nvSpPr>
              <p:spPr>
                <a:xfrm>
                  <a:off x="2467775" y="3728200"/>
                  <a:ext cx="485375" cy="56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15" h="22580" extrusionOk="0">
                      <a:moveTo>
                        <a:pt x="13455" y="1"/>
                      </a:moveTo>
                      <a:cubicBezTo>
                        <a:pt x="12809" y="1"/>
                        <a:pt x="12053" y="548"/>
                        <a:pt x="11141" y="1665"/>
                      </a:cubicBezTo>
                      <a:cubicBezTo>
                        <a:pt x="11075" y="1732"/>
                        <a:pt x="11108" y="1832"/>
                        <a:pt x="11175" y="1865"/>
                      </a:cubicBezTo>
                      <a:cubicBezTo>
                        <a:pt x="11208" y="1898"/>
                        <a:pt x="11250" y="1915"/>
                        <a:pt x="11287" y="1915"/>
                      </a:cubicBezTo>
                      <a:cubicBezTo>
                        <a:pt x="11325" y="1915"/>
                        <a:pt x="11358" y="1898"/>
                        <a:pt x="11375" y="1865"/>
                      </a:cubicBezTo>
                      <a:cubicBezTo>
                        <a:pt x="12231" y="825"/>
                        <a:pt x="12947" y="318"/>
                        <a:pt x="13498" y="318"/>
                      </a:cubicBezTo>
                      <a:cubicBezTo>
                        <a:pt x="13548" y="318"/>
                        <a:pt x="13596" y="322"/>
                        <a:pt x="13643" y="331"/>
                      </a:cubicBezTo>
                      <a:cubicBezTo>
                        <a:pt x="14444" y="497"/>
                        <a:pt x="14844" y="1932"/>
                        <a:pt x="15111" y="2866"/>
                      </a:cubicBezTo>
                      <a:cubicBezTo>
                        <a:pt x="15211" y="3266"/>
                        <a:pt x="15278" y="3600"/>
                        <a:pt x="15378" y="3766"/>
                      </a:cubicBezTo>
                      <a:cubicBezTo>
                        <a:pt x="15587" y="4148"/>
                        <a:pt x="16001" y="4284"/>
                        <a:pt x="16490" y="4284"/>
                      </a:cubicBezTo>
                      <a:cubicBezTo>
                        <a:pt x="17326" y="4284"/>
                        <a:pt x="18382" y="3885"/>
                        <a:pt x="19014" y="3633"/>
                      </a:cubicBezTo>
                      <a:lnTo>
                        <a:pt x="19014" y="3633"/>
                      </a:lnTo>
                      <a:cubicBezTo>
                        <a:pt x="16812" y="10304"/>
                        <a:pt x="6805" y="21779"/>
                        <a:pt x="4637" y="22246"/>
                      </a:cubicBezTo>
                      <a:cubicBezTo>
                        <a:pt x="4554" y="22260"/>
                        <a:pt x="4477" y="22268"/>
                        <a:pt x="4405" y="22268"/>
                      </a:cubicBezTo>
                      <a:cubicBezTo>
                        <a:pt x="4304" y="22268"/>
                        <a:pt x="4215" y="22252"/>
                        <a:pt x="4136" y="22213"/>
                      </a:cubicBezTo>
                      <a:cubicBezTo>
                        <a:pt x="3970" y="22079"/>
                        <a:pt x="3903" y="21813"/>
                        <a:pt x="3870" y="21546"/>
                      </a:cubicBezTo>
                      <a:cubicBezTo>
                        <a:pt x="3803" y="21379"/>
                        <a:pt x="3770" y="21212"/>
                        <a:pt x="3703" y="21079"/>
                      </a:cubicBezTo>
                      <a:cubicBezTo>
                        <a:pt x="3510" y="20798"/>
                        <a:pt x="3262" y="20711"/>
                        <a:pt x="2992" y="20711"/>
                      </a:cubicBezTo>
                      <a:cubicBezTo>
                        <a:pt x="2749" y="20711"/>
                        <a:pt x="2488" y="20782"/>
                        <a:pt x="2235" y="20845"/>
                      </a:cubicBezTo>
                      <a:cubicBezTo>
                        <a:pt x="2003" y="20892"/>
                        <a:pt x="1755" y="20954"/>
                        <a:pt x="1535" y="20954"/>
                      </a:cubicBezTo>
                      <a:cubicBezTo>
                        <a:pt x="1439" y="20954"/>
                        <a:pt x="1349" y="20942"/>
                        <a:pt x="1268" y="20912"/>
                      </a:cubicBezTo>
                      <a:cubicBezTo>
                        <a:pt x="968" y="20812"/>
                        <a:pt x="767" y="20578"/>
                        <a:pt x="667" y="20278"/>
                      </a:cubicBezTo>
                      <a:cubicBezTo>
                        <a:pt x="334" y="19377"/>
                        <a:pt x="767" y="17743"/>
                        <a:pt x="1868" y="15808"/>
                      </a:cubicBezTo>
                      <a:cubicBezTo>
                        <a:pt x="1902" y="15742"/>
                        <a:pt x="1868" y="15641"/>
                        <a:pt x="1801" y="15575"/>
                      </a:cubicBezTo>
                      <a:cubicBezTo>
                        <a:pt x="1784" y="15566"/>
                        <a:pt x="1763" y="15562"/>
                        <a:pt x="1743" y="15562"/>
                      </a:cubicBezTo>
                      <a:cubicBezTo>
                        <a:pt x="1686" y="15562"/>
                        <a:pt x="1626" y="15593"/>
                        <a:pt x="1601" y="15641"/>
                      </a:cubicBezTo>
                      <a:cubicBezTo>
                        <a:pt x="434" y="17676"/>
                        <a:pt x="0" y="19377"/>
                        <a:pt x="367" y="20378"/>
                      </a:cubicBezTo>
                      <a:cubicBezTo>
                        <a:pt x="501" y="20778"/>
                        <a:pt x="767" y="21045"/>
                        <a:pt x="1168" y="21212"/>
                      </a:cubicBezTo>
                      <a:cubicBezTo>
                        <a:pt x="1294" y="21258"/>
                        <a:pt x="1425" y="21276"/>
                        <a:pt x="1558" y="21276"/>
                      </a:cubicBezTo>
                      <a:cubicBezTo>
                        <a:pt x="1811" y="21276"/>
                        <a:pt x="2073" y="21211"/>
                        <a:pt x="2335" y="21145"/>
                      </a:cubicBezTo>
                      <a:cubicBezTo>
                        <a:pt x="2593" y="21065"/>
                        <a:pt x="2812" y="21008"/>
                        <a:pt x="2992" y="21008"/>
                      </a:cubicBezTo>
                      <a:cubicBezTo>
                        <a:pt x="3185" y="21008"/>
                        <a:pt x="3333" y="21073"/>
                        <a:pt x="3436" y="21245"/>
                      </a:cubicBezTo>
                      <a:cubicBezTo>
                        <a:pt x="3503" y="21312"/>
                        <a:pt x="3536" y="21479"/>
                        <a:pt x="3569" y="21612"/>
                      </a:cubicBezTo>
                      <a:cubicBezTo>
                        <a:pt x="3603" y="21913"/>
                        <a:pt x="3703" y="22280"/>
                        <a:pt x="3970" y="22446"/>
                      </a:cubicBezTo>
                      <a:cubicBezTo>
                        <a:pt x="4103" y="22546"/>
                        <a:pt x="4237" y="22580"/>
                        <a:pt x="4437" y="22580"/>
                      </a:cubicBezTo>
                      <a:cubicBezTo>
                        <a:pt x="4503" y="22580"/>
                        <a:pt x="4603" y="22580"/>
                        <a:pt x="4704" y="22546"/>
                      </a:cubicBezTo>
                      <a:cubicBezTo>
                        <a:pt x="7005" y="22046"/>
                        <a:pt x="17346" y="10271"/>
                        <a:pt x="19414" y="3366"/>
                      </a:cubicBezTo>
                      <a:cubicBezTo>
                        <a:pt x="19414" y="3299"/>
                        <a:pt x="19414" y="3266"/>
                        <a:pt x="19347" y="3199"/>
                      </a:cubicBezTo>
                      <a:cubicBezTo>
                        <a:pt x="19331" y="3183"/>
                        <a:pt x="19306" y="3174"/>
                        <a:pt x="19276" y="3174"/>
                      </a:cubicBezTo>
                      <a:cubicBezTo>
                        <a:pt x="19247" y="3174"/>
                        <a:pt x="19214" y="3183"/>
                        <a:pt x="19181" y="3199"/>
                      </a:cubicBezTo>
                      <a:cubicBezTo>
                        <a:pt x="18431" y="3540"/>
                        <a:pt x="17265" y="3973"/>
                        <a:pt x="16470" y="3973"/>
                      </a:cubicBezTo>
                      <a:cubicBezTo>
                        <a:pt x="16097" y="3973"/>
                        <a:pt x="15806" y="3878"/>
                        <a:pt x="15678" y="3633"/>
                      </a:cubicBezTo>
                      <a:cubicBezTo>
                        <a:pt x="15578" y="3466"/>
                        <a:pt x="15511" y="3166"/>
                        <a:pt x="15411" y="2799"/>
                      </a:cubicBezTo>
                      <a:cubicBezTo>
                        <a:pt x="15111" y="1698"/>
                        <a:pt x="14711" y="230"/>
                        <a:pt x="13710" y="30"/>
                      </a:cubicBezTo>
                      <a:cubicBezTo>
                        <a:pt x="13627" y="10"/>
                        <a:pt x="13542" y="1"/>
                        <a:pt x="1345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550;p13"/>
                <p:cNvSpPr/>
                <p:nvPr/>
              </p:nvSpPr>
              <p:spPr>
                <a:xfrm>
                  <a:off x="2716275" y="3125075"/>
                  <a:ext cx="635475" cy="68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19" h="27592" extrusionOk="0">
                      <a:moveTo>
                        <a:pt x="24037" y="1"/>
                      </a:moveTo>
                      <a:cubicBezTo>
                        <a:pt x="23305" y="1"/>
                        <a:pt x="22383" y="400"/>
                        <a:pt x="21716" y="672"/>
                      </a:cubicBezTo>
                      <a:cubicBezTo>
                        <a:pt x="21583" y="739"/>
                        <a:pt x="21483" y="772"/>
                        <a:pt x="21383" y="805"/>
                      </a:cubicBezTo>
                      <a:cubicBezTo>
                        <a:pt x="16679" y="2740"/>
                        <a:pt x="15245" y="4741"/>
                        <a:pt x="5938" y="17751"/>
                      </a:cubicBezTo>
                      <a:cubicBezTo>
                        <a:pt x="4237" y="20086"/>
                        <a:pt x="2302" y="22788"/>
                        <a:pt x="34" y="25923"/>
                      </a:cubicBezTo>
                      <a:cubicBezTo>
                        <a:pt x="1" y="25990"/>
                        <a:pt x="1" y="26090"/>
                        <a:pt x="67" y="26157"/>
                      </a:cubicBezTo>
                      <a:cubicBezTo>
                        <a:pt x="95" y="26171"/>
                        <a:pt x="128" y="26179"/>
                        <a:pt x="163" y="26179"/>
                      </a:cubicBezTo>
                      <a:cubicBezTo>
                        <a:pt x="211" y="26179"/>
                        <a:pt x="262" y="26162"/>
                        <a:pt x="301" y="26123"/>
                      </a:cubicBezTo>
                      <a:cubicBezTo>
                        <a:pt x="2569" y="22988"/>
                        <a:pt x="4504" y="20252"/>
                        <a:pt x="6172" y="17917"/>
                      </a:cubicBezTo>
                      <a:cubicBezTo>
                        <a:pt x="15445" y="5008"/>
                        <a:pt x="16879" y="3007"/>
                        <a:pt x="21483" y="1105"/>
                      </a:cubicBezTo>
                      <a:cubicBezTo>
                        <a:pt x="21583" y="1072"/>
                        <a:pt x="21716" y="1005"/>
                        <a:pt x="21816" y="972"/>
                      </a:cubicBezTo>
                      <a:cubicBezTo>
                        <a:pt x="22433" y="715"/>
                        <a:pt x="23367" y="319"/>
                        <a:pt x="24038" y="319"/>
                      </a:cubicBezTo>
                      <a:cubicBezTo>
                        <a:pt x="24238" y="319"/>
                        <a:pt x="24414" y="354"/>
                        <a:pt x="24551" y="438"/>
                      </a:cubicBezTo>
                      <a:cubicBezTo>
                        <a:pt x="24785" y="572"/>
                        <a:pt x="24885" y="839"/>
                        <a:pt x="24918" y="1272"/>
                      </a:cubicBezTo>
                      <a:cubicBezTo>
                        <a:pt x="25119" y="5909"/>
                        <a:pt x="22750" y="9812"/>
                        <a:pt x="9207" y="27358"/>
                      </a:cubicBezTo>
                      <a:cubicBezTo>
                        <a:pt x="9140" y="27424"/>
                        <a:pt x="9174" y="27524"/>
                        <a:pt x="9241" y="27558"/>
                      </a:cubicBezTo>
                      <a:cubicBezTo>
                        <a:pt x="9274" y="27591"/>
                        <a:pt x="9307" y="27591"/>
                        <a:pt x="9341" y="27591"/>
                      </a:cubicBezTo>
                      <a:cubicBezTo>
                        <a:pt x="9374" y="27591"/>
                        <a:pt x="9441" y="27591"/>
                        <a:pt x="9474" y="27558"/>
                      </a:cubicBezTo>
                      <a:cubicBezTo>
                        <a:pt x="23084" y="9945"/>
                        <a:pt x="25419" y="6009"/>
                        <a:pt x="25219" y="1239"/>
                      </a:cubicBezTo>
                      <a:cubicBezTo>
                        <a:pt x="25219" y="739"/>
                        <a:pt x="25052" y="372"/>
                        <a:pt x="24718" y="171"/>
                      </a:cubicBezTo>
                      <a:cubicBezTo>
                        <a:pt x="24528" y="50"/>
                        <a:pt x="24294" y="1"/>
                        <a:pt x="2403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13"/>
                <p:cNvSpPr/>
                <p:nvPr/>
              </p:nvSpPr>
              <p:spPr>
                <a:xfrm>
                  <a:off x="1747250" y="4603100"/>
                  <a:ext cx="406975" cy="15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79" h="6264" extrusionOk="0">
                      <a:moveTo>
                        <a:pt x="15912" y="426"/>
                      </a:moveTo>
                      <a:cubicBezTo>
                        <a:pt x="15578" y="2328"/>
                        <a:pt x="14611" y="3929"/>
                        <a:pt x="13577" y="5530"/>
                      </a:cubicBezTo>
                      <a:cubicBezTo>
                        <a:pt x="13544" y="5597"/>
                        <a:pt x="13544" y="5630"/>
                        <a:pt x="13510" y="5663"/>
                      </a:cubicBezTo>
                      <a:cubicBezTo>
                        <a:pt x="13398" y="5856"/>
                        <a:pt x="13340" y="5956"/>
                        <a:pt x="12835" y="5956"/>
                      </a:cubicBezTo>
                      <a:cubicBezTo>
                        <a:pt x="12290" y="5956"/>
                        <a:pt x="11224" y="5839"/>
                        <a:pt x="9007" y="5597"/>
                      </a:cubicBezTo>
                      <a:cubicBezTo>
                        <a:pt x="7539" y="5430"/>
                        <a:pt x="5605" y="5230"/>
                        <a:pt x="3003" y="4963"/>
                      </a:cubicBezTo>
                      <a:cubicBezTo>
                        <a:pt x="2736" y="4930"/>
                        <a:pt x="2436" y="4930"/>
                        <a:pt x="2135" y="4896"/>
                      </a:cubicBezTo>
                      <a:cubicBezTo>
                        <a:pt x="1435" y="4863"/>
                        <a:pt x="534" y="4796"/>
                        <a:pt x="368" y="4529"/>
                      </a:cubicBezTo>
                      <a:cubicBezTo>
                        <a:pt x="334" y="4463"/>
                        <a:pt x="334" y="4362"/>
                        <a:pt x="434" y="4229"/>
                      </a:cubicBezTo>
                      <a:cubicBezTo>
                        <a:pt x="601" y="3962"/>
                        <a:pt x="1535" y="2561"/>
                        <a:pt x="2302" y="2394"/>
                      </a:cubicBezTo>
                      <a:cubicBezTo>
                        <a:pt x="3203" y="2228"/>
                        <a:pt x="4871" y="2061"/>
                        <a:pt x="6805" y="1861"/>
                      </a:cubicBezTo>
                      <a:cubicBezTo>
                        <a:pt x="10341" y="1527"/>
                        <a:pt x="14344" y="1160"/>
                        <a:pt x="15912" y="426"/>
                      </a:cubicBezTo>
                      <a:close/>
                      <a:moveTo>
                        <a:pt x="16108" y="1"/>
                      </a:moveTo>
                      <a:cubicBezTo>
                        <a:pt x="16079" y="1"/>
                        <a:pt x="16045" y="9"/>
                        <a:pt x="16012" y="26"/>
                      </a:cubicBezTo>
                      <a:cubicBezTo>
                        <a:pt x="14744" y="793"/>
                        <a:pt x="10341" y="1227"/>
                        <a:pt x="6772" y="1560"/>
                      </a:cubicBezTo>
                      <a:cubicBezTo>
                        <a:pt x="4837" y="1761"/>
                        <a:pt x="3136" y="1894"/>
                        <a:pt x="2236" y="2094"/>
                      </a:cubicBezTo>
                      <a:cubicBezTo>
                        <a:pt x="1235" y="2294"/>
                        <a:pt x="167" y="4062"/>
                        <a:pt x="134" y="4062"/>
                      </a:cubicBezTo>
                      <a:cubicBezTo>
                        <a:pt x="34" y="4296"/>
                        <a:pt x="1" y="4529"/>
                        <a:pt x="101" y="4696"/>
                      </a:cubicBezTo>
                      <a:cubicBezTo>
                        <a:pt x="334" y="5096"/>
                        <a:pt x="1168" y="5163"/>
                        <a:pt x="2135" y="5196"/>
                      </a:cubicBezTo>
                      <a:cubicBezTo>
                        <a:pt x="2402" y="5230"/>
                        <a:pt x="2703" y="5230"/>
                        <a:pt x="2969" y="5263"/>
                      </a:cubicBezTo>
                      <a:cubicBezTo>
                        <a:pt x="5571" y="5530"/>
                        <a:pt x="7506" y="5730"/>
                        <a:pt x="8974" y="5897"/>
                      </a:cubicBezTo>
                      <a:cubicBezTo>
                        <a:pt x="11142" y="6130"/>
                        <a:pt x="12243" y="6264"/>
                        <a:pt x="12876" y="6264"/>
                      </a:cubicBezTo>
                      <a:cubicBezTo>
                        <a:pt x="13544" y="6264"/>
                        <a:pt x="13610" y="6130"/>
                        <a:pt x="13777" y="5830"/>
                      </a:cubicBezTo>
                      <a:cubicBezTo>
                        <a:pt x="13810" y="5797"/>
                        <a:pt x="13810" y="5763"/>
                        <a:pt x="13844" y="5697"/>
                      </a:cubicBezTo>
                      <a:cubicBezTo>
                        <a:pt x="14945" y="3962"/>
                        <a:pt x="15979" y="2261"/>
                        <a:pt x="16246" y="159"/>
                      </a:cubicBezTo>
                      <a:cubicBezTo>
                        <a:pt x="16279" y="93"/>
                        <a:pt x="16246" y="59"/>
                        <a:pt x="16179" y="26"/>
                      </a:cubicBezTo>
                      <a:cubicBezTo>
                        <a:pt x="16162" y="9"/>
                        <a:pt x="16137" y="1"/>
                        <a:pt x="1610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552;p13"/>
                <p:cNvSpPr/>
                <p:nvPr/>
              </p:nvSpPr>
              <p:spPr>
                <a:xfrm>
                  <a:off x="2047475" y="4273075"/>
                  <a:ext cx="563750" cy="56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50" h="22768" extrusionOk="0">
                      <a:moveTo>
                        <a:pt x="22366" y="1"/>
                      </a:moveTo>
                      <a:cubicBezTo>
                        <a:pt x="22324" y="1"/>
                        <a:pt x="22283" y="18"/>
                        <a:pt x="22249" y="51"/>
                      </a:cubicBezTo>
                      <a:cubicBezTo>
                        <a:pt x="21916" y="384"/>
                        <a:pt x="21549" y="918"/>
                        <a:pt x="21082" y="1619"/>
                      </a:cubicBezTo>
                      <a:cubicBezTo>
                        <a:pt x="19314" y="4321"/>
                        <a:pt x="15611" y="9958"/>
                        <a:pt x="2669" y="21099"/>
                      </a:cubicBezTo>
                      <a:cubicBezTo>
                        <a:pt x="1354" y="22249"/>
                        <a:pt x="849" y="22455"/>
                        <a:pt x="655" y="22455"/>
                      </a:cubicBezTo>
                      <a:cubicBezTo>
                        <a:pt x="613" y="22455"/>
                        <a:pt x="585" y="22446"/>
                        <a:pt x="567" y="22434"/>
                      </a:cubicBezTo>
                      <a:cubicBezTo>
                        <a:pt x="334" y="22300"/>
                        <a:pt x="767" y="20933"/>
                        <a:pt x="1134" y="19732"/>
                      </a:cubicBezTo>
                      <a:lnTo>
                        <a:pt x="1268" y="19331"/>
                      </a:lnTo>
                      <a:cubicBezTo>
                        <a:pt x="1301" y="19265"/>
                        <a:pt x="1234" y="19165"/>
                        <a:pt x="1168" y="19131"/>
                      </a:cubicBezTo>
                      <a:cubicBezTo>
                        <a:pt x="1068" y="19131"/>
                        <a:pt x="1001" y="19165"/>
                        <a:pt x="968" y="19231"/>
                      </a:cubicBezTo>
                      <a:lnTo>
                        <a:pt x="834" y="19632"/>
                      </a:lnTo>
                      <a:cubicBezTo>
                        <a:pt x="234" y="21500"/>
                        <a:pt x="0" y="22434"/>
                        <a:pt x="400" y="22700"/>
                      </a:cubicBezTo>
                      <a:cubicBezTo>
                        <a:pt x="467" y="22734"/>
                        <a:pt x="534" y="22767"/>
                        <a:pt x="634" y="22767"/>
                      </a:cubicBezTo>
                      <a:cubicBezTo>
                        <a:pt x="968" y="22767"/>
                        <a:pt x="1601" y="22434"/>
                        <a:pt x="2869" y="21333"/>
                      </a:cubicBezTo>
                      <a:cubicBezTo>
                        <a:pt x="15845" y="10158"/>
                        <a:pt x="19581" y="4521"/>
                        <a:pt x="21349" y="1785"/>
                      </a:cubicBezTo>
                      <a:cubicBezTo>
                        <a:pt x="21816" y="1085"/>
                        <a:pt x="22149" y="585"/>
                        <a:pt x="22483" y="251"/>
                      </a:cubicBezTo>
                      <a:cubicBezTo>
                        <a:pt x="22550" y="184"/>
                        <a:pt x="22550" y="84"/>
                        <a:pt x="22483" y="51"/>
                      </a:cubicBezTo>
                      <a:cubicBezTo>
                        <a:pt x="22450" y="18"/>
                        <a:pt x="22408" y="1"/>
                        <a:pt x="223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13"/>
                <p:cNvSpPr/>
                <p:nvPr/>
              </p:nvSpPr>
              <p:spPr>
                <a:xfrm>
                  <a:off x="2145875" y="4098650"/>
                  <a:ext cx="337750" cy="51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10" h="20505" extrusionOk="0">
                      <a:moveTo>
                        <a:pt x="13317" y="1"/>
                      </a:moveTo>
                      <a:cubicBezTo>
                        <a:pt x="13272" y="1"/>
                        <a:pt x="13229" y="17"/>
                        <a:pt x="13210" y="56"/>
                      </a:cubicBezTo>
                      <a:cubicBezTo>
                        <a:pt x="10007" y="4926"/>
                        <a:pt x="7606" y="8229"/>
                        <a:pt x="5638" y="10864"/>
                      </a:cubicBezTo>
                      <a:cubicBezTo>
                        <a:pt x="2836" y="14667"/>
                        <a:pt x="1168" y="16968"/>
                        <a:pt x="0" y="20271"/>
                      </a:cubicBezTo>
                      <a:cubicBezTo>
                        <a:pt x="0" y="20371"/>
                        <a:pt x="34" y="20438"/>
                        <a:pt x="100" y="20471"/>
                      </a:cubicBezTo>
                      <a:cubicBezTo>
                        <a:pt x="134" y="20471"/>
                        <a:pt x="134" y="20504"/>
                        <a:pt x="167" y="20504"/>
                      </a:cubicBezTo>
                      <a:cubicBezTo>
                        <a:pt x="234" y="20504"/>
                        <a:pt x="301" y="20438"/>
                        <a:pt x="301" y="20371"/>
                      </a:cubicBezTo>
                      <a:cubicBezTo>
                        <a:pt x="1435" y="17102"/>
                        <a:pt x="3136" y="14833"/>
                        <a:pt x="5905" y="11064"/>
                      </a:cubicBezTo>
                      <a:cubicBezTo>
                        <a:pt x="7839" y="8396"/>
                        <a:pt x="10274" y="5127"/>
                        <a:pt x="13443" y="223"/>
                      </a:cubicBezTo>
                      <a:cubicBezTo>
                        <a:pt x="13510" y="156"/>
                        <a:pt x="13477" y="56"/>
                        <a:pt x="13410" y="23"/>
                      </a:cubicBezTo>
                      <a:cubicBezTo>
                        <a:pt x="13382" y="9"/>
                        <a:pt x="13349" y="1"/>
                        <a:pt x="1331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13"/>
                <p:cNvSpPr/>
                <p:nvPr/>
              </p:nvSpPr>
              <p:spPr>
                <a:xfrm>
                  <a:off x="2008275" y="4537025"/>
                  <a:ext cx="173475" cy="10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9" h="4037" extrusionOk="0">
                      <a:moveTo>
                        <a:pt x="6772" y="0"/>
                      </a:moveTo>
                      <a:cubicBezTo>
                        <a:pt x="5638" y="134"/>
                        <a:pt x="4804" y="201"/>
                        <a:pt x="4137" y="234"/>
                      </a:cubicBezTo>
                      <a:cubicBezTo>
                        <a:pt x="2002" y="401"/>
                        <a:pt x="1935" y="401"/>
                        <a:pt x="934" y="1702"/>
                      </a:cubicBezTo>
                      <a:cubicBezTo>
                        <a:pt x="734" y="1935"/>
                        <a:pt x="534" y="2235"/>
                        <a:pt x="234" y="2569"/>
                      </a:cubicBezTo>
                      <a:cubicBezTo>
                        <a:pt x="0" y="2836"/>
                        <a:pt x="134" y="3003"/>
                        <a:pt x="401" y="3336"/>
                      </a:cubicBezTo>
                      <a:cubicBezTo>
                        <a:pt x="534" y="3470"/>
                        <a:pt x="701" y="3670"/>
                        <a:pt x="901" y="3970"/>
                      </a:cubicBezTo>
                      <a:cubicBezTo>
                        <a:pt x="934" y="4003"/>
                        <a:pt x="1001" y="4037"/>
                        <a:pt x="1034" y="4037"/>
                      </a:cubicBezTo>
                      <a:cubicBezTo>
                        <a:pt x="1068" y="4037"/>
                        <a:pt x="1101" y="4003"/>
                        <a:pt x="1135" y="4003"/>
                      </a:cubicBezTo>
                      <a:cubicBezTo>
                        <a:pt x="1201" y="3937"/>
                        <a:pt x="1201" y="3837"/>
                        <a:pt x="1168" y="3770"/>
                      </a:cubicBezTo>
                      <a:cubicBezTo>
                        <a:pt x="934" y="3470"/>
                        <a:pt x="768" y="3269"/>
                        <a:pt x="668" y="3136"/>
                      </a:cubicBezTo>
                      <a:cubicBezTo>
                        <a:pt x="534" y="3003"/>
                        <a:pt x="434" y="2869"/>
                        <a:pt x="434" y="2836"/>
                      </a:cubicBezTo>
                      <a:cubicBezTo>
                        <a:pt x="434" y="2836"/>
                        <a:pt x="434" y="2836"/>
                        <a:pt x="467" y="2769"/>
                      </a:cubicBezTo>
                      <a:cubicBezTo>
                        <a:pt x="768" y="2436"/>
                        <a:pt x="1001" y="2135"/>
                        <a:pt x="1168" y="1902"/>
                      </a:cubicBezTo>
                      <a:cubicBezTo>
                        <a:pt x="2102" y="701"/>
                        <a:pt x="2102" y="701"/>
                        <a:pt x="4170" y="568"/>
                      </a:cubicBezTo>
                      <a:cubicBezTo>
                        <a:pt x="4804" y="501"/>
                        <a:pt x="5671" y="434"/>
                        <a:pt x="6805" y="334"/>
                      </a:cubicBezTo>
                      <a:cubicBezTo>
                        <a:pt x="6872" y="301"/>
                        <a:pt x="6939" y="234"/>
                        <a:pt x="6939" y="134"/>
                      </a:cubicBezTo>
                      <a:cubicBezTo>
                        <a:pt x="6939" y="67"/>
                        <a:pt x="6839" y="0"/>
                        <a:pt x="677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13"/>
                <p:cNvSpPr/>
                <p:nvPr/>
              </p:nvSpPr>
              <p:spPr>
                <a:xfrm>
                  <a:off x="2130025" y="4678250"/>
                  <a:ext cx="246875" cy="27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5" h="11064" extrusionOk="0">
                      <a:moveTo>
                        <a:pt x="4899" y="0"/>
                      </a:moveTo>
                      <a:cubicBezTo>
                        <a:pt x="4865" y="0"/>
                        <a:pt x="4832" y="8"/>
                        <a:pt x="4804" y="22"/>
                      </a:cubicBezTo>
                      <a:cubicBezTo>
                        <a:pt x="4737" y="56"/>
                        <a:pt x="4704" y="156"/>
                        <a:pt x="4771" y="222"/>
                      </a:cubicBezTo>
                      <a:cubicBezTo>
                        <a:pt x="6572" y="3024"/>
                        <a:pt x="7973" y="5559"/>
                        <a:pt x="9074" y="7961"/>
                      </a:cubicBezTo>
                      <a:cubicBezTo>
                        <a:pt x="9507" y="8962"/>
                        <a:pt x="8507" y="9829"/>
                        <a:pt x="7673" y="10563"/>
                      </a:cubicBezTo>
                      <a:lnTo>
                        <a:pt x="7506" y="10730"/>
                      </a:lnTo>
                      <a:cubicBezTo>
                        <a:pt x="7306" y="10730"/>
                        <a:pt x="6472" y="9896"/>
                        <a:pt x="5671" y="9095"/>
                      </a:cubicBezTo>
                      <a:cubicBezTo>
                        <a:pt x="4337" y="7761"/>
                        <a:pt x="2502" y="5926"/>
                        <a:pt x="267" y="4259"/>
                      </a:cubicBezTo>
                      <a:cubicBezTo>
                        <a:pt x="240" y="4245"/>
                        <a:pt x="206" y="4237"/>
                        <a:pt x="174" y="4237"/>
                      </a:cubicBezTo>
                      <a:cubicBezTo>
                        <a:pt x="129" y="4237"/>
                        <a:pt x="87" y="4253"/>
                        <a:pt x="67" y="4292"/>
                      </a:cubicBezTo>
                      <a:cubicBezTo>
                        <a:pt x="1" y="4359"/>
                        <a:pt x="34" y="4459"/>
                        <a:pt x="101" y="4525"/>
                      </a:cubicBezTo>
                      <a:cubicBezTo>
                        <a:pt x="2302" y="6160"/>
                        <a:pt x="4137" y="7995"/>
                        <a:pt x="5438" y="9329"/>
                      </a:cubicBezTo>
                      <a:cubicBezTo>
                        <a:pt x="6672" y="10530"/>
                        <a:pt x="7206" y="11063"/>
                        <a:pt x="7506" y="11063"/>
                      </a:cubicBezTo>
                      <a:cubicBezTo>
                        <a:pt x="7573" y="11063"/>
                        <a:pt x="7639" y="11030"/>
                        <a:pt x="7673" y="10963"/>
                      </a:cubicBezTo>
                      <a:lnTo>
                        <a:pt x="7906" y="10797"/>
                      </a:lnTo>
                      <a:cubicBezTo>
                        <a:pt x="8740" y="10063"/>
                        <a:pt x="9874" y="9029"/>
                        <a:pt x="9341" y="7828"/>
                      </a:cubicBezTo>
                      <a:cubicBezTo>
                        <a:pt x="8273" y="5426"/>
                        <a:pt x="6839" y="2858"/>
                        <a:pt x="5037" y="56"/>
                      </a:cubicBezTo>
                      <a:cubicBezTo>
                        <a:pt x="4998" y="16"/>
                        <a:pt x="4948" y="0"/>
                        <a:pt x="48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13"/>
                <p:cNvSpPr/>
                <p:nvPr/>
              </p:nvSpPr>
              <p:spPr>
                <a:xfrm>
                  <a:off x="2687100" y="4193225"/>
                  <a:ext cx="159300" cy="5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72" h="2311" extrusionOk="0">
                      <a:moveTo>
                        <a:pt x="194" y="0"/>
                      </a:moveTo>
                      <a:cubicBezTo>
                        <a:pt x="132" y="0"/>
                        <a:pt x="61" y="55"/>
                        <a:pt x="33" y="109"/>
                      </a:cubicBezTo>
                      <a:cubicBezTo>
                        <a:pt x="0" y="209"/>
                        <a:pt x="67" y="276"/>
                        <a:pt x="134" y="309"/>
                      </a:cubicBezTo>
                      <a:cubicBezTo>
                        <a:pt x="2135" y="1010"/>
                        <a:pt x="4103" y="1677"/>
                        <a:pt x="6138" y="2278"/>
                      </a:cubicBezTo>
                      <a:cubicBezTo>
                        <a:pt x="6171" y="2311"/>
                        <a:pt x="6171" y="2311"/>
                        <a:pt x="6205" y="2311"/>
                      </a:cubicBezTo>
                      <a:cubicBezTo>
                        <a:pt x="6271" y="2311"/>
                        <a:pt x="6338" y="2244"/>
                        <a:pt x="6338" y="2177"/>
                      </a:cubicBezTo>
                      <a:cubicBezTo>
                        <a:pt x="6371" y="2111"/>
                        <a:pt x="6338" y="2011"/>
                        <a:pt x="6238" y="1977"/>
                      </a:cubicBezTo>
                      <a:cubicBezTo>
                        <a:pt x="4203" y="1377"/>
                        <a:pt x="2235" y="710"/>
                        <a:pt x="234" y="9"/>
                      </a:cubicBezTo>
                      <a:cubicBezTo>
                        <a:pt x="221" y="3"/>
                        <a:pt x="208" y="0"/>
                        <a:pt x="1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13"/>
                <p:cNvSpPr/>
                <p:nvPr/>
              </p:nvSpPr>
              <p:spPr>
                <a:xfrm>
                  <a:off x="2808850" y="4074600"/>
                  <a:ext cx="51725" cy="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353" extrusionOk="0">
                      <a:moveTo>
                        <a:pt x="167" y="1"/>
                      </a:moveTo>
                      <a:cubicBezTo>
                        <a:pt x="134" y="1"/>
                        <a:pt x="100" y="18"/>
                        <a:pt x="67" y="51"/>
                      </a:cubicBezTo>
                      <a:cubicBezTo>
                        <a:pt x="0" y="84"/>
                        <a:pt x="0" y="184"/>
                        <a:pt x="34" y="251"/>
                      </a:cubicBezTo>
                      <a:cubicBezTo>
                        <a:pt x="634" y="918"/>
                        <a:pt x="1201" y="1585"/>
                        <a:pt x="1768" y="2286"/>
                      </a:cubicBezTo>
                      <a:cubicBezTo>
                        <a:pt x="1802" y="2319"/>
                        <a:pt x="1835" y="2353"/>
                        <a:pt x="1868" y="2353"/>
                      </a:cubicBezTo>
                      <a:cubicBezTo>
                        <a:pt x="1902" y="2353"/>
                        <a:pt x="1968" y="2319"/>
                        <a:pt x="1968" y="2286"/>
                      </a:cubicBezTo>
                      <a:cubicBezTo>
                        <a:pt x="2035" y="2252"/>
                        <a:pt x="2068" y="2152"/>
                        <a:pt x="2002" y="2086"/>
                      </a:cubicBezTo>
                      <a:cubicBezTo>
                        <a:pt x="1435" y="1385"/>
                        <a:pt x="868" y="718"/>
                        <a:pt x="267" y="51"/>
                      </a:cubicBezTo>
                      <a:cubicBezTo>
                        <a:pt x="234" y="18"/>
                        <a:pt x="200" y="1"/>
                        <a:pt x="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13"/>
                <p:cNvSpPr/>
                <p:nvPr/>
              </p:nvSpPr>
              <p:spPr>
                <a:xfrm>
                  <a:off x="2775475" y="4144250"/>
                  <a:ext cx="72600" cy="1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" h="768" extrusionOk="0">
                      <a:moveTo>
                        <a:pt x="168" y="0"/>
                      </a:moveTo>
                      <a:cubicBezTo>
                        <a:pt x="101" y="0"/>
                        <a:pt x="34" y="67"/>
                        <a:pt x="1" y="167"/>
                      </a:cubicBezTo>
                      <a:cubicBezTo>
                        <a:pt x="1" y="234"/>
                        <a:pt x="68" y="300"/>
                        <a:pt x="168" y="334"/>
                      </a:cubicBezTo>
                      <a:cubicBezTo>
                        <a:pt x="1002" y="400"/>
                        <a:pt x="1869" y="534"/>
                        <a:pt x="2703" y="767"/>
                      </a:cubicBezTo>
                      <a:lnTo>
                        <a:pt x="2736" y="767"/>
                      </a:lnTo>
                      <a:cubicBezTo>
                        <a:pt x="2803" y="767"/>
                        <a:pt x="2870" y="701"/>
                        <a:pt x="2903" y="634"/>
                      </a:cubicBezTo>
                      <a:cubicBezTo>
                        <a:pt x="2903" y="567"/>
                        <a:pt x="2870" y="467"/>
                        <a:pt x="2770" y="467"/>
                      </a:cubicBezTo>
                      <a:cubicBezTo>
                        <a:pt x="1936" y="234"/>
                        <a:pt x="1068" y="100"/>
                        <a:pt x="1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13"/>
                <p:cNvSpPr/>
                <p:nvPr/>
              </p:nvSpPr>
              <p:spPr>
                <a:xfrm>
                  <a:off x="2752975" y="4176550"/>
                  <a:ext cx="76750" cy="26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1077" extrusionOk="0">
                      <a:moveTo>
                        <a:pt x="182" y="0"/>
                      </a:moveTo>
                      <a:cubicBezTo>
                        <a:pt x="110" y="0"/>
                        <a:pt x="61" y="55"/>
                        <a:pt x="34" y="109"/>
                      </a:cubicBezTo>
                      <a:cubicBezTo>
                        <a:pt x="0" y="209"/>
                        <a:pt x="34" y="276"/>
                        <a:pt x="134" y="309"/>
                      </a:cubicBezTo>
                      <a:cubicBezTo>
                        <a:pt x="1034" y="610"/>
                        <a:pt x="1935" y="876"/>
                        <a:pt x="2869" y="1077"/>
                      </a:cubicBezTo>
                      <a:lnTo>
                        <a:pt x="2902" y="1077"/>
                      </a:lnTo>
                      <a:cubicBezTo>
                        <a:pt x="2969" y="1077"/>
                        <a:pt x="3036" y="1010"/>
                        <a:pt x="3036" y="943"/>
                      </a:cubicBezTo>
                      <a:cubicBezTo>
                        <a:pt x="3069" y="843"/>
                        <a:pt x="3002" y="776"/>
                        <a:pt x="2936" y="743"/>
                      </a:cubicBezTo>
                      <a:cubicBezTo>
                        <a:pt x="2002" y="576"/>
                        <a:pt x="1101" y="309"/>
                        <a:pt x="234" y="9"/>
                      </a:cubicBezTo>
                      <a:cubicBezTo>
                        <a:pt x="215" y="3"/>
                        <a:pt x="198" y="0"/>
                        <a:pt x="18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13"/>
                <p:cNvSpPr/>
                <p:nvPr/>
              </p:nvSpPr>
              <p:spPr>
                <a:xfrm>
                  <a:off x="2930600" y="3847300"/>
                  <a:ext cx="83425" cy="13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7" h="5507" extrusionOk="0">
                      <a:moveTo>
                        <a:pt x="186" y="0"/>
                      </a:moveTo>
                      <a:cubicBezTo>
                        <a:pt x="156" y="0"/>
                        <a:pt x="126" y="11"/>
                        <a:pt x="100" y="36"/>
                      </a:cubicBezTo>
                      <a:cubicBezTo>
                        <a:pt x="34" y="70"/>
                        <a:pt x="0" y="170"/>
                        <a:pt x="34" y="237"/>
                      </a:cubicBezTo>
                      <a:cubicBezTo>
                        <a:pt x="1034" y="2004"/>
                        <a:pt x="2002" y="3672"/>
                        <a:pt x="3036" y="5407"/>
                      </a:cubicBezTo>
                      <a:cubicBezTo>
                        <a:pt x="3069" y="5474"/>
                        <a:pt x="3103" y="5507"/>
                        <a:pt x="3169" y="5507"/>
                      </a:cubicBezTo>
                      <a:cubicBezTo>
                        <a:pt x="3203" y="5507"/>
                        <a:pt x="3236" y="5474"/>
                        <a:pt x="3236" y="5474"/>
                      </a:cubicBezTo>
                      <a:cubicBezTo>
                        <a:pt x="3336" y="5440"/>
                        <a:pt x="3336" y="5340"/>
                        <a:pt x="3303" y="5240"/>
                      </a:cubicBezTo>
                      <a:cubicBezTo>
                        <a:pt x="2269" y="3539"/>
                        <a:pt x="1301" y="1838"/>
                        <a:pt x="301" y="70"/>
                      </a:cubicBezTo>
                      <a:cubicBezTo>
                        <a:pt x="280" y="29"/>
                        <a:pt x="234" y="0"/>
                        <a:pt x="1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13"/>
                <p:cNvSpPr/>
                <p:nvPr/>
              </p:nvSpPr>
              <p:spPr>
                <a:xfrm>
                  <a:off x="2941450" y="3896250"/>
                  <a:ext cx="50050" cy="8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2" h="3283" extrusionOk="0">
                      <a:moveTo>
                        <a:pt x="159" y="0"/>
                      </a:moveTo>
                      <a:cubicBezTo>
                        <a:pt x="138" y="0"/>
                        <a:pt x="118" y="4"/>
                        <a:pt x="100" y="13"/>
                      </a:cubicBezTo>
                      <a:cubicBezTo>
                        <a:pt x="33" y="46"/>
                        <a:pt x="0" y="147"/>
                        <a:pt x="33" y="213"/>
                      </a:cubicBezTo>
                      <a:lnTo>
                        <a:pt x="1668" y="3182"/>
                      </a:lnTo>
                      <a:cubicBezTo>
                        <a:pt x="1701" y="3249"/>
                        <a:pt x="1768" y="3282"/>
                        <a:pt x="1801" y="3282"/>
                      </a:cubicBezTo>
                      <a:cubicBezTo>
                        <a:pt x="1835" y="3282"/>
                        <a:pt x="1868" y="3282"/>
                        <a:pt x="1901" y="3249"/>
                      </a:cubicBezTo>
                      <a:cubicBezTo>
                        <a:pt x="1968" y="3215"/>
                        <a:pt x="2001" y="3115"/>
                        <a:pt x="1935" y="3049"/>
                      </a:cubicBezTo>
                      <a:lnTo>
                        <a:pt x="300" y="80"/>
                      </a:lnTo>
                      <a:cubicBezTo>
                        <a:pt x="276" y="31"/>
                        <a:pt x="216" y="0"/>
                        <a:pt x="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13"/>
                <p:cNvSpPr/>
                <p:nvPr/>
              </p:nvSpPr>
              <p:spPr>
                <a:xfrm>
                  <a:off x="2609525" y="3828175"/>
                  <a:ext cx="75925" cy="17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702" extrusionOk="0">
                      <a:moveTo>
                        <a:pt x="201" y="1"/>
                      </a:moveTo>
                      <a:cubicBezTo>
                        <a:pt x="101" y="1"/>
                        <a:pt x="34" y="68"/>
                        <a:pt x="1" y="134"/>
                      </a:cubicBezTo>
                      <a:cubicBezTo>
                        <a:pt x="1" y="234"/>
                        <a:pt x="68" y="301"/>
                        <a:pt x="134" y="334"/>
                      </a:cubicBezTo>
                      <a:lnTo>
                        <a:pt x="2870" y="701"/>
                      </a:lnTo>
                      <a:cubicBezTo>
                        <a:pt x="2970" y="701"/>
                        <a:pt x="3036" y="635"/>
                        <a:pt x="3036" y="568"/>
                      </a:cubicBezTo>
                      <a:cubicBezTo>
                        <a:pt x="3036" y="468"/>
                        <a:pt x="3003" y="401"/>
                        <a:pt x="2903" y="401"/>
                      </a:cubicBezTo>
                      <a:lnTo>
                        <a:pt x="2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13"/>
                <p:cNvSpPr/>
                <p:nvPr/>
              </p:nvSpPr>
              <p:spPr>
                <a:xfrm>
                  <a:off x="2907250" y="3936175"/>
                  <a:ext cx="66725" cy="7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9" h="3020" extrusionOk="0">
                      <a:moveTo>
                        <a:pt x="184" y="1"/>
                      </a:moveTo>
                      <a:cubicBezTo>
                        <a:pt x="142" y="1"/>
                        <a:pt x="100" y="17"/>
                        <a:pt x="67" y="51"/>
                      </a:cubicBezTo>
                      <a:cubicBezTo>
                        <a:pt x="0" y="84"/>
                        <a:pt x="0" y="184"/>
                        <a:pt x="34" y="251"/>
                      </a:cubicBezTo>
                      <a:lnTo>
                        <a:pt x="2369" y="2953"/>
                      </a:lnTo>
                      <a:cubicBezTo>
                        <a:pt x="2402" y="2986"/>
                        <a:pt x="2469" y="3019"/>
                        <a:pt x="2502" y="3019"/>
                      </a:cubicBezTo>
                      <a:cubicBezTo>
                        <a:pt x="2536" y="3019"/>
                        <a:pt x="2569" y="2986"/>
                        <a:pt x="2602" y="2953"/>
                      </a:cubicBezTo>
                      <a:cubicBezTo>
                        <a:pt x="2669" y="2919"/>
                        <a:pt x="2669" y="2819"/>
                        <a:pt x="2602" y="2753"/>
                      </a:cubicBezTo>
                      <a:lnTo>
                        <a:pt x="301" y="51"/>
                      </a:lnTo>
                      <a:cubicBezTo>
                        <a:pt x="267" y="17"/>
                        <a:pt x="226" y="1"/>
                        <a:pt x="18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13"/>
                <p:cNvSpPr/>
                <p:nvPr/>
              </p:nvSpPr>
              <p:spPr>
                <a:xfrm>
                  <a:off x="3065700" y="4084725"/>
                  <a:ext cx="249375" cy="50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5" h="20361" extrusionOk="0">
                      <a:moveTo>
                        <a:pt x="155" y="0"/>
                      </a:moveTo>
                      <a:cubicBezTo>
                        <a:pt x="136" y="0"/>
                        <a:pt x="117" y="4"/>
                        <a:pt x="100" y="13"/>
                      </a:cubicBezTo>
                      <a:cubicBezTo>
                        <a:pt x="34" y="46"/>
                        <a:pt x="0" y="146"/>
                        <a:pt x="34" y="213"/>
                      </a:cubicBezTo>
                      <a:cubicBezTo>
                        <a:pt x="234" y="680"/>
                        <a:pt x="1501" y="2848"/>
                        <a:pt x="3136" y="5617"/>
                      </a:cubicBezTo>
                      <a:cubicBezTo>
                        <a:pt x="5704" y="9987"/>
                        <a:pt x="9574" y="16625"/>
                        <a:pt x="9640" y="17292"/>
                      </a:cubicBezTo>
                      <a:cubicBezTo>
                        <a:pt x="9674" y="17625"/>
                        <a:pt x="8907" y="19960"/>
                        <a:pt x="8606" y="20027"/>
                      </a:cubicBezTo>
                      <a:cubicBezTo>
                        <a:pt x="8606" y="20027"/>
                        <a:pt x="8573" y="20027"/>
                        <a:pt x="8540" y="19927"/>
                      </a:cubicBezTo>
                      <a:cubicBezTo>
                        <a:pt x="8440" y="19660"/>
                        <a:pt x="8340" y="19427"/>
                        <a:pt x="8273" y="19227"/>
                      </a:cubicBezTo>
                      <a:cubicBezTo>
                        <a:pt x="7873" y="18159"/>
                        <a:pt x="7839" y="18126"/>
                        <a:pt x="7239" y="17625"/>
                      </a:cubicBezTo>
                      <a:cubicBezTo>
                        <a:pt x="7005" y="17425"/>
                        <a:pt x="6672" y="17192"/>
                        <a:pt x="6205" y="16725"/>
                      </a:cubicBezTo>
                      <a:cubicBezTo>
                        <a:pt x="5404" y="16024"/>
                        <a:pt x="4804" y="15457"/>
                        <a:pt x="4337" y="15024"/>
                      </a:cubicBezTo>
                      <a:cubicBezTo>
                        <a:pt x="3214" y="13963"/>
                        <a:pt x="2937" y="13719"/>
                        <a:pt x="2715" y="13719"/>
                      </a:cubicBezTo>
                      <a:cubicBezTo>
                        <a:pt x="2699" y="13719"/>
                        <a:pt x="2684" y="13720"/>
                        <a:pt x="2669" y="13723"/>
                      </a:cubicBezTo>
                      <a:cubicBezTo>
                        <a:pt x="2535" y="13723"/>
                        <a:pt x="2469" y="13856"/>
                        <a:pt x="2402" y="13956"/>
                      </a:cubicBezTo>
                      <a:cubicBezTo>
                        <a:pt x="2402" y="13989"/>
                        <a:pt x="2402" y="13989"/>
                        <a:pt x="2369" y="13989"/>
                      </a:cubicBezTo>
                      <a:cubicBezTo>
                        <a:pt x="1768" y="13489"/>
                        <a:pt x="1234" y="12955"/>
                        <a:pt x="667" y="12422"/>
                      </a:cubicBezTo>
                      <a:lnTo>
                        <a:pt x="501" y="12222"/>
                      </a:lnTo>
                      <a:cubicBezTo>
                        <a:pt x="473" y="12208"/>
                        <a:pt x="440" y="12200"/>
                        <a:pt x="405" y="12200"/>
                      </a:cubicBezTo>
                      <a:cubicBezTo>
                        <a:pt x="357" y="12200"/>
                        <a:pt x="306" y="12216"/>
                        <a:pt x="267" y="12255"/>
                      </a:cubicBezTo>
                      <a:cubicBezTo>
                        <a:pt x="200" y="12288"/>
                        <a:pt x="200" y="12388"/>
                        <a:pt x="267" y="12455"/>
                      </a:cubicBezTo>
                      <a:lnTo>
                        <a:pt x="467" y="12655"/>
                      </a:lnTo>
                      <a:cubicBezTo>
                        <a:pt x="1068" y="13222"/>
                        <a:pt x="1635" y="13789"/>
                        <a:pt x="2302" y="14356"/>
                      </a:cubicBezTo>
                      <a:cubicBezTo>
                        <a:pt x="2335" y="14390"/>
                        <a:pt x="2402" y="14390"/>
                        <a:pt x="2435" y="14390"/>
                      </a:cubicBezTo>
                      <a:cubicBezTo>
                        <a:pt x="2469" y="14390"/>
                        <a:pt x="2502" y="14356"/>
                        <a:pt x="2535" y="14323"/>
                      </a:cubicBezTo>
                      <a:cubicBezTo>
                        <a:pt x="2602" y="14256"/>
                        <a:pt x="2635" y="14190"/>
                        <a:pt x="2669" y="14123"/>
                      </a:cubicBezTo>
                      <a:cubicBezTo>
                        <a:pt x="2698" y="14094"/>
                        <a:pt x="2727" y="14039"/>
                        <a:pt x="2712" y="14026"/>
                      </a:cubicBezTo>
                      <a:lnTo>
                        <a:pt x="2712" y="14026"/>
                      </a:lnTo>
                      <a:cubicBezTo>
                        <a:pt x="2856" y="14076"/>
                        <a:pt x="3321" y="14507"/>
                        <a:pt x="4137" y="15257"/>
                      </a:cubicBezTo>
                      <a:cubicBezTo>
                        <a:pt x="4604" y="15691"/>
                        <a:pt x="5204" y="16258"/>
                        <a:pt x="6005" y="16992"/>
                      </a:cubicBezTo>
                      <a:cubicBezTo>
                        <a:pt x="6472" y="17425"/>
                        <a:pt x="6805" y="17692"/>
                        <a:pt x="7039" y="17892"/>
                      </a:cubicBezTo>
                      <a:cubicBezTo>
                        <a:pt x="7572" y="18326"/>
                        <a:pt x="7572" y="18326"/>
                        <a:pt x="7973" y="19360"/>
                      </a:cubicBezTo>
                      <a:cubicBezTo>
                        <a:pt x="8073" y="19560"/>
                        <a:pt x="8139" y="19794"/>
                        <a:pt x="8239" y="20061"/>
                      </a:cubicBezTo>
                      <a:cubicBezTo>
                        <a:pt x="8340" y="20294"/>
                        <a:pt x="8473" y="20361"/>
                        <a:pt x="8573" y="20361"/>
                      </a:cubicBezTo>
                      <a:cubicBezTo>
                        <a:pt x="8606" y="20361"/>
                        <a:pt x="8640" y="20361"/>
                        <a:pt x="8640" y="20327"/>
                      </a:cubicBezTo>
                      <a:cubicBezTo>
                        <a:pt x="9240" y="20194"/>
                        <a:pt x="9974" y="17592"/>
                        <a:pt x="9941" y="17259"/>
                      </a:cubicBezTo>
                      <a:cubicBezTo>
                        <a:pt x="9907" y="16591"/>
                        <a:pt x="7072" y="11721"/>
                        <a:pt x="3403" y="5450"/>
                      </a:cubicBezTo>
                      <a:cubicBezTo>
                        <a:pt x="1835" y="2815"/>
                        <a:pt x="501" y="547"/>
                        <a:pt x="300" y="113"/>
                      </a:cubicBezTo>
                      <a:cubicBezTo>
                        <a:pt x="275" y="38"/>
                        <a:pt x="213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13"/>
                <p:cNvSpPr/>
                <p:nvPr/>
              </p:nvSpPr>
              <p:spPr>
                <a:xfrm>
                  <a:off x="2966450" y="4307275"/>
                  <a:ext cx="100925" cy="8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7" h="3220" extrusionOk="0">
                      <a:moveTo>
                        <a:pt x="151" y="1"/>
                      </a:moveTo>
                      <a:cubicBezTo>
                        <a:pt x="109" y="1"/>
                        <a:pt x="67" y="17"/>
                        <a:pt x="34" y="51"/>
                      </a:cubicBezTo>
                      <a:cubicBezTo>
                        <a:pt x="1" y="117"/>
                        <a:pt x="1" y="217"/>
                        <a:pt x="67" y="284"/>
                      </a:cubicBezTo>
                      <a:cubicBezTo>
                        <a:pt x="1135" y="1185"/>
                        <a:pt x="2503" y="2285"/>
                        <a:pt x="3770" y="3186"/>
                      </a:cubicBezTo>
                      <a:cubicBezTo>
                        <a:pt x="3803" y="3219"/>
                        <a:pt x="3837" y="3219"/>
                        <a:pt x="3870" y="3219"/>
                      </a:cubicBezTo>
                      <a:cubicBezTo>
                        <a:pt x="3904" y="3219"/>
                        <a:pt x="3970" y="3219"/>
                        <a:pt x="4004" y="3153"/>
                      </a:cubicBezTo>
                      <a:cubicBezTo>
                        <a:pt x="4037" y="3086"/>
                        <a:pt x="4037" y="2986"/>
                        <a:pt x="3970" y="2953"/>
                      </a:cubicBezTo>
                      <a:cubicBezTo>
                        <a:pt x="2703" y="2019"/>
                        <a:pt x="1335" y="918"/>
                        <a:pt x="268" y="51"/>
                      </a:cubicBezTo>
                      <a:cubicBezTo>
                        <a:pt x="234" y="17"/>
                        <a:pt x="193" y="1"/>
                        <a:pt x="1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13"/>
                <p:cNvSpPr/>
                <p:nvPr/>
              </p:nvSpPr>
              <p:spPr>
                <a:xfrm>
                  <a:off x="2863875" y="4231800"/>
                  <a:ext cx="95925" cy="7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37" h="2903" extrusionOk="0">
                      <a:moveTo>
                        <a:pt x="234" y="1"/>
                      </a:moveTo>
                      <a:cubicBezTo>
                        <a:pt x="134" y="1"/>
                        <a:pt x="68" y="34"/>
                        <a:pt x="34" y="134"/>
                      </a:cubicBezTo>
                      <a:cubicBezTo>
                        <a:pt x="1" y="201"/>
                        <a:pt x="68" y="301"/>
                        <a:pt x="168" y="301"/>
                      </a:cubicBezTo>
                      <a:cubicBezTo>
                        <a:pt x="501" y="401"/>
                        <a:pt x="835" y="534"/>
                        <a:pt x="1202" y="701"/>
                      </a:cubicBezTo>
                      <a:cubicBezTo>
                        <a:pt x="1168" y="801"/>
                        <a:pt x="1135" y="901"/>
                        <a:pt x="1168" y="1035"/>
                      </a:cubicBezTo>
                      <a:cubicBezTo>
                        <a:pt x="1235" y="1168"/>
                        <a:pt x="1402" y="1268"/>
                        <a:pt x="1735" y="1502"/>
                      </a:cubicBezTo>
                      <a:cubicBezTo>
                        <a:pt x="2169" y="1769"/>
                        <a:pt x="2769" y="2202"/>
                        <a:pt x="3570" y="2869"/>
                      </a:cubicBezTo>
                      <a:cubicBezTo>
                        <a:pt x="3603" y="2903"/>
                        <a:pt x="3637" y="2903"/>
                        <a:pt x="3670" y="2903"/>
                      </a:cubicBezTo>
                      <a:cubicBezTo>
                        <a:pt x="3737" y="2903"/>
                        <a:pt x="3770" y="2903"/>
                        <a:pt x="3804" y="2869"/>
                      </a:cubicBezTo>
                      <a:cubicBezTo>
                        <a:pt x="3837" y="2803"/>
                        <a:pt x="3837" y="2703"/>
                        <a:pt x="3770" y="2636"/>
                      </a:cubicBezTo>
                      <a:cubicBezTo>
                        <a:pt x="2970" y="1935"/>
                        <a:pt x="2336" y="1535"/>
                        <a:pt x="1936" y="1235"/>
                      </a:cubicBezTo>
                      <a:cubicBezTo>
                        <a:pt x="1702" y="1101"/>
                        <a:pt x="1502" y="968"/>
                        <a:pt x="1469" y="901"/>
                      </a:cubicBezTo>
                      <a:cubicBezTo>
                        <a:pt x="1435" y="868"/>
                        <a:pt x="1469" y="835"/>
                        <a:pt x="1569" y="701"/>
                      </a:cubicBezTo>
                      <a:cubicBezTo>
                        <a:pt x="1602" y="668"/>
                        <a:pt x="1602" y="634"/>
                        <a:pt x="1602" y="568"/>
                      </a:cubicBezTo>
                      <a:cubicBezTo>
                        <a:pt x="1569" y="534"/>
                        <a:pt x="1535" y="501"/>
                        <a:pt x="1502" y="468"/>
                      </a:cubicBezTo>
                      <a:cubicBezTo>
                        <a:pt x="1035" y="268"/>
                        <a:pt x="668" y="101"/>
                        <a:pt x="2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13"/>
                <p:cNvSpPr/>
                <p:nvPr/>
              </p:nvSpPr>
              <p:spPr>
                <a:xfrm>
                  <a:off x="3178275" y="4324300"/>
                  <a:ext cx="116775" cy="18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1" h="7509" extrusionOk="0">
                      <a:moveTo>
                        <a:pt x="202" y="0"/>
                      </a:moveTo>
                      <a:cubicBezTo>
                        <a:pt x="172" y="0"/>
                        <a:pt x="139" y="11"/>
                        <a:pt x="101" y="37"/>
                      </a:cubicBezTo>
                      <a:cubicBezTo>
                        <a:pt x="34" y="70"/>
                        <a:pt x="0" y="170"/>
                        <a:pt x="67" y="237"/>
                      </a:cubicBezTo>
                      <a:lnTo>
                        <a:pt x="4337" y="7442"/>
                      </a:lnTo>
                      <a:cubicBezTo>
                        <a:pt x="4370" y="7475"/>
                        <a:pt x="4437" y="7509"/>
                        <a:pt x="4470" y="7509"/>
                      </a:cubicBezTo>
                      <a:cubicBezTo>
                        <a:pt x="4504" y="7509"/>
                        <a:pt x="4537" y="7509"/>
                        <a:pt x="4570" y="7475"/>
                      </a:cubicBezTo>
                      <a:cubicBezTo>
                        <a:pt x="4637" y="7442"/>
                        <a:pt x="4670" y="7342"/>
                        <a:pt x="4604" y="7275"/>
                      </a:cubicBezTo>
                      <a:lnTo>
                        <a:pt x="334" y="70"/>
                      </a:lnTo>
                      <a:cubicBezTo>
                        <a:pt x="293" y="29"/>
                        <a:pt x="252" y="0"/>
                        <a:pt x="2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13"/>
                <p:cNvSpPr/>
                <p:nvPr/>
              </p:nvSpPr>
              <p:spPr>
                <a:xfrm>
                  <a:off x="3060700" y="4115550"/>
                  <a:ext cx="99250" cy="167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0" h="6719" extrusionOk="0">
                      <a:moveTo>
                        <a:pt x="174" y="1"/>
                      </a:moveTo>
                      <a:cubicBezTo>
                        <a:pt x="151" y="1"/>
                        <a:pt x="127" y="5"/>
                        <a:pt x="100" y="14"/>
                      </a:cubicBezTo>
                      <a:cubicBezTo>
                        <a:pt x="33" y="47"/>
                        <a:pt x="0" y="147"/>
                        <a:pt x="67" y="214"/>
                      </a:cubicBezTo>
                      <a:lnTo>
                        <a:pt x="3636" y="6619"/>
                      </a:lnTo>
                      <a:cubicBezTo>
                        <a:pt x="3669" y="6685"/>
                        <a:pt x="3736" y="6719"/>
                        <a:pt x="3803" y="6719"/>
                      </a:cubicBezTo>
                      <a:cubicBezTo>
                        <a:pt x="3803" y="6719"/>
                        <a:pt x="3836" y="6685"/>
                        <a:pt x="3870" y="6685"/>
                      </a:cubicBezTo>
                      <a:cubicBezTo>
                        <a:pt x="3936" y="6652"/>
                        <a:pt x="3970" y="6552"/>
                        <a:pt x="3903" y="6485"/>
                      </a:cubicBezTo>
                      <a:lnTo>
                        <a:pt x="334" y="81"/>
                      </a:lnTo>
                      <a:cubicBezTo>
                        <a:pt x="285" y="32"/>
                        <a:pt x="236" y="1"/>
                        <a:pt x="17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13"/>
                <p:cNvSpPr/>
                <p:nvPr/>
              </p:nvSpPr>
              <p:spPr>
                <a:xfrm>
                  <a:off x="2918100" y="4191775"/>
                  <a:ext cx="71725" cy="5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69" h="2136" extrusionOk="0">
                      <a:moveTo>
                        <a:pt x="934" y="1"/>
                      </a:moveTo>
                      <a:cubicBezTo>
                        <a:pt x="901" y="1"/>
                        <a:pt x="867" y="34"/>
                        <a:pt x="834" y="67"/>
                      </a:cubicBezTo>
                      <a:lnTo>
                        <a:pt x="33" y="1135"/>
                      </a:lnTo>
                      <a:cubicBezTo>
                        <a:pt x="0" y="1201"/>
                        <a:pt x="0" y="1301"/>
                        <a:pt x="67" y="1335"/>
                      </a:cubicBezTo>
                      <a:cubicBezTo>
                        <a:pt x="92" y="1360"/>
                        <a:pt x="123" y="1371"/>
                        <a:pt x="154" y="1371"/>
                      </a:cubicBezTo>
                      <a:cubicBezTo>
                        <a:pt x="205" y="1371"/>
                        <a:pt x="259" y="1343"/>
                        <a:pt x="300" y="1301"/>
                      </a:cubicBezTo>
                      <a:lnTo>
                        <a:pt x="967" y="401"/>
                      </a:lnTo>
                      <a:cubicBezTo>
                        <a:pt x="1201" y="634"/>
                        <a:pt x="1468" y="935"/>
                        <a:pt x="1735" y="1201"/>
                      </a:cubicBezTo>
                      <a:cubicBezTo>
                        <a:pt x="2035" y="1502"/>
                        <a:pt x="2335" y="1835"/>
                        <a:pt x="2569" y="2102"/>
                      </a:cubicBezTo>
                      <a:cubicBezTo>
                        <a:pt x="2602" y="2135"/>
                        <a:pt x="2669" y="2135"/>
                        <a:pt x="2702" y="2135"/>
                      </a:cubicBezTo>
                      <a:cubicBezTo>
                        <a:pt x="2735" y="2135"/>
                        <a:pt x="2769" y="2135"/>
                        <a:pt x="2802" y="2102"/>
                      </a:cubicBezTo>
                      <a:cubicBezTo>
                        <a:pt x="2869" y="2069"/>
                        <a:pt x="2869" y="1969"/>
                        <a:pt x="2802" y="1902"/>
                      </a:cubicBezTo>
                      <a:cubicBezTo>
                        <a:pt x="2569" y="1635"/>
                        <a:pt x="2268" y="1301"/>
                        <a:pt x="1968" y="1001"/>
                      </a:cubicBezTo>
                      <a:cubicBezTo>
                        <a:pt x="1635" y="668"/>
                        <a:pt x="1334" y="334"/>
                        <a:pt x="1067" y="34"/>
                      </a:cubicBezTo>
                      <a:cubicBezTo>
                        <a:pt x="1034" y="1"/>
                        <a:pt x="1001" y="1"/>
                        <a:pt x="9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13"/>
                <p:cNvSpPr/>
                <p:nvPr/>
              </p:nvSpPr>
              <p:spPr>
                <a:xfrm>
                  <a:off x="3093225" y="4353975"/>
                  <a:ext cx="60900" cy="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6" h="3287" extrusionOk="0">
                      <a:moveTo>
                        <a:pt x="179" y="1"/>
                      </a:moveTo>
                      <a:cubicBezTo>
                        <a:pt x="142" y="1"/>
                        <a:pt x="100" y="17"/>
                        <a:pt x="67" y="51"/>
                      </a:cubicBezTo>
                      <a:cubicBezTo>
                        <a:pt x="0" y="117"/>
                        <a:pt x="0" y="217"/>
                        <a:pt x="67" y="284"/>
                      </a:cubicBezTo>
                      <a:lnTo>
                        <a:pt x="334" y="551"/>
                      </a:lnTo>
                      <a:cubicBezTo>
                        <a:pt x="767" y="918"/>
                        <a:pt x="1168" y="1318"/>
                        <a:pt x="1701" y="1685"/>
                      </a:cubicBezTo>
                      <a:cubicBezTo>
                        <a:pt x="1801" y="1785"/>
                        <a:pt x="1935" y="1852"/>
                        <a:pt x="1968" y="1952"/>
                      </a:cubicBezTo>
                      <a:cubicBezTo>
                        <a:pt x="2068" y="2152"/>
                        <a:pt x="1868" y="2419"/>
                        <a:pt x="1635" y="2719"/>
                      </a:cubicBezTo>
                      <a:cubicBezTo>
                        <a:pt x="1568" y="2819"/>
                        <a:pt x="1468" y="2953"/>
                        <a:pt x="1401" y="3053"/>
                      </a:cubicBezTo>
                      <a:cubicBezTo>
                        <a:pt x="1368" y="3119"/>
                        <a:pt x="1401" y="3219"/>
                        <a:pt x="1468" y="3286"/>
                      </a:cubicBezTo>
                      <a:lnTo>
                        <a:pt x="1534" y="3286"/>
                      </a:lnTo>
                      <a:cubicBezTo>
                        <a:pt x="1601" y="3286"/>
                        <a:pt x="1635" y="3253"/>
                        <a:pt x="1668" y="3219"/>
                      </a:cubicBezTo>
                      <a:cubicBezTo>
                        <a:pt x="1735" y="3119"/>
                        <a:pt x="1801" y="3019"/>
                        <a:pt x="1901" y="2886"/>
                      </a:cubicBezTo>
                      <a:cubicBezTo>
                        <a:pt x="2135" y="2552"/>
                        <a:pt x="2435" y="2185"/>
                        <a:pt x="2235" y="1818"/>
                      </a:cubicBezTo>
                      <a:cubicBezTo>
                        <a:pt x="2168" y="1652"/>
                        <a:pt x="2001" y="1518"/>
                        <a:pt x="1868" y="1418"/>
                      </a:cubicBezTo>
                      <a:cubicBezTo>
                        <a:pt x="1368" y="1085"/>
                        <a:pt x="967" y="718"/>
                        <a:pt x="567" y="317"/>
                      </a:cubicBezTo>
                      <a:lnTo>
                        <a:pt x="267" y="51"/>
                      </a:lnTo>
                      <a:cubicBezTo>
                        <a:pt x="250" y="17"/>
                        <a:pt x="217" y="1"/>
                        <a:pt x="1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13"/>
                <p:cNvSpPr/>
                <p:nvPr/>
              </p:nvSpPr>
              <p:spPr>
                <a:xfrm>
                  <a:off x="2999825" y="4255850"/>
                  <a:ext cx="87575" cy="8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3542" extrusionOk="0">
                      <a:moveTo>
                        <a:pt x="162" y="1"/>
                      </a:moveTo>
                      <a:cubicBezTo>
                        <a:pt x="129" y="1"/>
                        <a:pt x="95" y="11"/>
                        <a:pt x="67" y="39"/>
                      </a:cubicBezTo>
                      <a:cubicBezTo>
                        <a:pt x="0" y="106"/>
                        <a:pt x="0" y="206"/>
                        <a:pt x="67" y="273"/>
                      </a:cubicBezTo>
                      <a:cubicBezTo>
                        <a:pt x="1101" y="1374"/>
                        <a:pt x="2135" y="2441"/>
                        <a:pt x="3236" y="3509"/>
                      </a:cubicBezTo>
                      <a:cubicBezTo>
                        <a:pt x="3269" y="3542"/>
                        <a:pt x="3302" y="3542"/>
                        <a:pt x="3336" y="3542"/>
                      </a:cubicBezTo>
                      <a:cubicBezTo>
                        <a:pt x="3369" y="3542"/>
                        <a:pt x="3402" y="3509"/>
                        <a:pt x="3436" y="3509"/>
                      </a:cubicBezTo>
                      <a:cubicBezTo>
                        <a:pt x="3503" y="3442"/>
                        <a:pt x="3503" y="3342"/>
                        <a:pt x="3436" y="3275"/>
                      </a:cubicBezTo>
                      <a:cubicBezTo>
                        <a:pt x="2335" y="2241"/>
                        <a:pt x="1301" y="1174"/>
                        <a:pt x="267" y="39"/>
                      </a:cubicBezTo>
                      <a:cubicBezTo>
                        <a:pt x="248" y="20"/>
                        <a:pt x="206" y="1"/>
                        <a:pt x="1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13"/>
                <p:cNvSpPr/>
                <p:nvPr/>
              </p:nvSpPr>
              <p:spPr>
                <a:xfrm>
                  <a:off x="2932275" y="4075025"/>
                  <a:ext cx="44225" cy="8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9" h="3370" extrusionOk="0">
                      <a:moveTo>
                        <a:pt x="1635" y="1"/>
                      </a:moveTo>
                      <a:cubicBezTo>
                        <a:pt x="1535" y="1"/>
                        <a:pt x="1468" y="34"/>
                        <a:pt x="1434" y="134"/>
                      </a:cubicBezTo>
                      <a:cubicBezTo>
                        <a:pt x="1168" y="1201"/>
                        <a:pt x="701" y="2235"/>
                        <a:pt x="33" y="3136"/>
                      </a:cubicBezTo>
                      <a:cubicBezTo>
                        <a:pt x="0" y="3203"/>
                        <a:pt x="0" y="3303"/>
                        <a:pt x="67" y="3336"/>
                      </a:cubicBezTo>
                      <a:cubicBezTo>
                        <a:pt x="100" y="3370"/>
                        <a:pt x="134" y="3370"/>
                        <a:pt x="167" y="3370"/>
                      </a:cubicBezTo>
                      <a:cubicBezTo>
                        <a:pt x="200" y="3370"/>
                        <a:pt x="267" y="3370"/>
                        <a:pt x="300" y="3303"/>
                      </a:cubicBezTo>
                      <a:cubicBezTo>
                        <a:pt x="967" y="2402"/>
                        <a:pt x="1468" y="1335"/>
                        <a:pt x="1735" y="201"/>
                      </a:cubicBezTo>
                      <a:cubicBezTo>
                        <a:pt x="1768" y="134"/>
                        <a:pt x="1701" y="34"/>
                        <a:pt x="16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13"/>
                <p:cNvSpPr/>
                <p:nvPr/>
              </p:nvSpPr>
              <p:spPr>
                <a:xfrm>
                  <a:off x="2953125" y="4135350"/>
                  <a:ext cx="46725" cy="4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9" h="1724" extrusionOk="0">
                      <a:moveTo>
                        <a:pt x="1675" y="1"/>
                      </a:moveTo>
                      <a:cubicBezTo>
                        <a:pt x="1630" y="1"/>
                        <a:pt x="1587" y="17"/>
                        <a:pt x="1568" y="56"/>
                      </a:cubicBezTo>
                      <a:cubicBezTo>
                        <a:pt x="1201" y="623"/>
                        <a:pt x="701" y="1090"/>
                        <a:pt x="100" y="1424"/>
                      </a:cubicBezTo>
                      <a:cubicBezTo>
                        <a:pt x="33" y="1457"/>
                        <a:pt x="0" y="1557"/>
                        <a:pt x="33" y="1624"/>
                      </a:cubicBezTo>
                      <a:cubicBezTo>
                        <a:pt x="67" y="1690"/>
                        <a:pt x="133" y="1724"/>
                        <a:pt x="167" y="1724"/>
                      </a:cubicBezTo>
                      <a:cubicBezTo>
                        <a:pt x="200" y="1724"/>
                        <a:pt x="234" y="1724"/>
                        <a:pt x="267" y="1690"/>
                      </a:cubicBezTo>
                      <a:cubicBezTo>
                        <a:pt x="901" y="1357"/>
                        <a:pt x="1434" y="857"/>
                        <a:pt x="1835" y="223"/>
                      </a:cubicBezTo>
                      <a:cubicBezTo>
                        <a:pt x="1868" y="156"/>
                        <a:pt x="1835" y="56"/>
                        <a:pt x="1768" y="23"/>
                      </a:cubicBezTo>
                      <a:cubicBezTo>
                        <a:pt x="1740" y="9"/>
                        <a:pt x="1707" y="1"/>
                        <a:pt x="167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13"/>
                <p:cNvSpPr/>
                <p:nvPr/>
              </p:nvSpPr>
              <p:spPr>
                <a:xfrm>
                  <a:off x="3167425" y="4421800"/>
                  <a:ext cx="95100" cy="9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" h="3643" extrusionOk="0">
                      <a:moveTo>
                        <a:pt x="162" y="1"/>
                      </a:moveTo>
                      <a:cubicBezTo>
                        <a:pt x="130" y="1"/>
                        <a:pt x="96" y="11"/>
                        <a:pt x="68" y="39"/>
                      </a:cubicBezTo>
                      <a:cubicBezTo>
                        <a:pt x="1" y="106"/>
                        <a:pt x="1" y="206"/>
                        <a:pt x="34" y="273"/>
                      </a:cubicBezTo>
                      <a:cubicBezTo>
                        <a:pt x="1135" y="1440"/>
                        <a:pt x="2302" y="2575"/>
                        <a:pt x="3537" y="3609"/>
                      </a:cubicBezTo>
                      <a:cubicBezTo>
                        <a:pt x="3570" y="3642"/>
                        <a:pt x="3603" y="3642"/>
                        <a:pt x="3637" y="3642"/>
                      </a:cubicBezTo>
                      <a:cubicBezTo>
                        <a:pt x="3670" y="3642"/>
                        <a:pt x="3737" y="3642"/>
                        <a:pt x="3770" y="3609"/>
                      </a:cubicBezTo>
                      <a:cubicBezTo>
                        <a:pt x="3804" y="3542"/>
                        <a:pt x="3804" y="3442"/>
                        <a:pt x="3737" y="3375"/>
                      </a:cubicBezTo>
                      <a:cubicBezTo>
                        <a:pt x="2536" y="2341"/>
                        <a:pt x="1368" y="1207"/>
                        <a:pt x="268" y="39"/>
                      </a:cubicBezTo>
                      <a:cubicBezTo>
                        <a:pt x="248" y="20"/>
                        <a:pt x="207" y="1"/>
                        <a:pt x="1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13"/>
                <p:cNvSpPr/>
                <p:nvPr/>
              </p:nvSpPr>
              <p:spPr>
                <a:xfrm>
                  <a:off x="2272625" y="4222075"/>
                  <a:ext cx="191000" cy="2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40" h="11098" extrusionOk="0">
                      <a:moveTo>
                        <a:pt x="7446" y="1"/>
                      </a:moveTo>
                      <a:cubicBezTo>
                        <a:pt x="7401" y="1"/>
                        <a:pt x="7359" y="17"/>
                        <a:pt x="7339" y="56"/>
                      </a:cubicBezTo>
                      <a:cubicBezTo>
                        <a:pt x="4804" y="3559"/>
                        <a:pt x="2336" y="7195"/>
                        <a:pt x="34" y="10830"/>
                      </a:cubicBezTo>
                      <a:cubicBezTo>
                        <a:pt x="1" y="10931"/>
                        <a:pt x="1" y="11031"/>
                        <a:pt x="101" y="11064"/>
                      </a:cubicBezTo>
                      <a:cubicBezTo>
                        <a:pt x="101" y="11064"/>
                        <a:pt x="134" y="11097"/>
                        <a:pt x="167" y="11097"/>
                      </a:cubicBezTo>
                      <a:cubicBezTo>
                        <a:pt x="234" y="11097"/>
                        <a:pt x="267" y="11064"/>
                        <a:pt x="301" y="10997"/>
                      </a:cubicBezTo>
                      <a:cubicBezTo>
                        <a:pt x="2602" y="7361"/>
                        <a:pt x="5071" y="3725"/>
                        <a:pt x="7573" y="223"/>
                      </a:cubicBezTo>
                      <a:cubicBezTo>
                        <a:pt x="7639" y="156"/>
                        <a:pt x="7606" y="56"/>
                        <a:pt x="7539" y="23"/>
                      </a:cubicBezTo>
                      <a:cubicBezTo>
                        <a:pt x="7512" y="9"/>
                        <a:pt x="7478" y="1"/>
                        <a:pt x="74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13"/>
                <p:cNvSpPr/>
                <p:nvPr/>
              </p:nvSpPr>
              <p:spPr>
                <a:xfrm>
                  <a:off x="2138375" y="4535775"/>
                  <a:ext cx="112600" cy="16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4" h="6656" extrusionOk="0">
                      <a:moveTo>
                        <a:pt x="4320" y="0"/>
                      </a:moveTo>
                      <a:cubicBezTo>
                        <a:pt x="4278" y="0"/>
                        <a:pt x="4236" y="17"/>
                        <a:pt x="4203" y="50"/>
                      </a:cubicBezTo>
                      <a:cubicBezTo>
                        <a:pt x="3236" y="1285"/>
                        <a:pt x="2368" y="2686"/>
                        <a:pt x="1434" y="4187"/>
                      </a:cubicBezTo>
                      <a:cubicBezTo>
                        <a:pt x="1001" y="4921"/>
                        <a:pt x="534" y="5688"/>
                        <a:pt x="33" y="6422"/>
                      </a:cubicBezTo>
                      <a:cubicBezTo>
                        <a:pt x="0" y="6488"/>
                        <a:pt x="33" y="6588"/>
                        <a:pt x="100" y="6655"/>
                      </a:cubicBezTo>
                      <a:lnTo>
                        <a:pt x="167" y="6655"/>
                      </a:lnTo>
                      <a:cubicBezTo>
                        <a:pt x="234" y="6655"/>
                        <a:pt x="267" y="6655"/>
                        <a:pt x="300" y="6588"/>
                      </a:cubicBezTo>
                      <a:cubicBezTo>
                        <a:pt x="801" y="5821"/>
                        <a:pt x="1268" y="5087"/>
                        <a:pt x="1701" y="4354"/>
                      </a:cubicBezTo>
                      <a:cubicBezTo>
                        <a:pt x="2635" y="2852"/>
                        <a:pt x="3469" y="1451"/>
                        <a:pt x="4437" y="251"/>
                      </a:cubicBezTo>
                      <a:cubicBezTo>
                        <a:pt x="4503" y="184"/>
                        <a:pt x="4503" y="84"/>
                        <a:pt x="4437" y="50"/>
                      </a:cubicBezTo>
                      <a:cubicBezTo>
                        <a:pt x="4403" y="17"/>
                        <a:pt x="4362" y="0"/>
                        <a:pt x="432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13"/>
                <p:cNvSpPr/>
                <p:nvPr/>
              </p:nvSpPr>
              <p:spPr>
                <a:xfrm>
                  <a:off x="2176725" y="4770950"/>
                  <a:ext cx="132625" cy="13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5" h="5455" extrusionOk="0">
                      <a:moveTo>
                        <a:pt x="155" y="0"/>
                      </a:moveTo>
                      <a:cubicBezTo>
                        <a:pt x="117" y="0"/>
                        <a:pt x="84" y="17"/>
                        <a:pt x="67" y="50"/>
                      </a:cubicBezTo>
                      <a:cubicBezTo>
                        <a:pt x="1" y="117"/>
                        <a:pt x="1" y="217"/>
                        <a:pt x="67" y="284"/>
                      </a:cubicBezTo>
                      <a:cubicBezTo>
                        <a:pt x="935" y="1018"/>
                        <a:pt x="1702" y="1885"/>
                        <a:pt x="2436" y="2719"/>
                      </a:cubicBezTo>
                      <a:cubicBezTo>
                        <a:pt x="3236" y="3653"/>
                        <a:pt x="4070" y="4620"/>
                        <a:pt x="5037" y="5421"/>
                      </a:cubicBezTo>
                      <a:cubicBezTo>
                        <a:pt x="5071" y="5421"/>
                        <a:pt x="5104" y="5454"/>
                        <a:pt x="5138" y="5454"/>
                      </a:cubicBezTo>
                      <a:cubicBezTo>
                        <a:pt x="5171" y="5454"/>
                        <a:pt x="5238" y="5421"/>
                        <a:pt x="5271" y="5387"/>
                      </a:cubicBezTo>
                      <a:cubicBezTo>
                        <a:pt x="5304" y="5321"/>
                        <a:pt x="5304" y="5221"/>
                        <a:pt x="5238" y="5154"/>
                      </a:cubicBezTo>
                      <a:cubicBezTo>
                        <a:pt x="4270" y="4387"/>
                        <a:pt x="3470" y="3453"/>
                        <a:pt x="2669" y="2519"/>
                      </a:cubicBezTo>
                      <a:cubicBezTo>
                        <a:pt x="1935" y="1685"/>
                        <a:pt x="1168" y="784"/>
                        <a:pt x="267" y="50"/>
                      </a:cubicBezTo>
                      <a:cubicBezTo>
                        <a:pt x="234" y="17"/>
                        <a:pt x="192" y="0"/>
                        <a:pt x="1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13"/>
                <p:cNvSpPr/>
                <p:nvPr/>
              </p:nvSpPr>
              <p:spPr>
                <a:xfrm>
                  <a:off x="1843150" y="4700475"/>
                  <a:ext cx="229350" cy="2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74" h="1002" extrusionOk="0">
                      <a:moveTo>
                        <a:pt x="167" y="0"/>
                      </a:moveTo>
                      <a:cubicBezTo>
                        <a:pt x="67" y="0"/>
                        <a:pt x="1" y="67"/>
                        <a:pt x="1" y="167"/>
                      </a:cubicBezTo>
                      <a:cubicBezTo>
                        <a:pt x="1" y="234"/>
                        <a:pt x="67" y="334"/>
                        <a:pt x="167" y="334"/>
                      </a:cubicBezTo>
                      <a:lnTo>
                        <a:pt x="9007" y="1001"/>
                      </a:lnTo>
                      <a:cubicBezTo>
                        <a:pt x="9107" y="1001"/>
                        <a:pt x="9174" y="934"/>
                        <a:pt x="9174" y="868"/>
                      </a:cubicBezTo>
                      <a:cubicBezTo>
                        <a:pt x="9174" y="768"/>
                        <a:pt x="9107" y="701"/>
                        <a:pt x="9040" y="701"/>
                      </a:cubicBezTo>
                      <a:lnTo>
                        <a:pt x="1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13"/>
                <p:cNvSpPr/>
                <p:nvPr/>
              </p:nvSpPr>
              <p:spPr>
                <a:xfrm>
                  <a:off x="3211625" y="3207300"/>
                  <a:ext cx="102600" cy="12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4" h="5156" extrusionOk="0">
                      <a:moveTo>
                        <a:pt x="2703" y="318"/>
                      </a:moveTo>
                      <a:cubicBezTo>
                        <a:pt x="2836" y="318"/>
                        <a:pt x="2970" y="385"/>
                        <a:pt x="3170" y="518"/>
                      </a:cubicBezTo>
                      <a:cubicBezTo>
                        <a:pt x="3303" y="585"/>
                        <a:pt x="3437" y="652"/>
                        <a:pt x="3603" y="752"/>
                      </a:cubicBezTo>
                      <a:cubicBezTo>
                        <a:pt x="3703" y="785"/>
                        <a:pt x="3737" y="819"/>
                        <a:pt x="3770" y="852"/>
                      </a:cubicBezTo>
                      <a:cubicBezTo>
                        <a:pt x="3770" y="885"/>
                        <a:pt x="3770" y="952"/>
                        <a:pt x="3670" y="1119"/>
                      </a:cubicBezTo>
                      <a:cubicBezTo>
                        <a:pt x="3136" y="1953"/>
                        <a:pt x="2736" y="2653"/>
                        <a:pt x="2436" y="3187"/>
                      </a:cubicBezTo>
                      <a:cubicBezTo>
                        <a:pt x="1664" y="4482"/>
                        <a:pt x="1468" y="4810"/>
                        <a:pt x="1238" y="4810"/>
                      </a:cubicBezTo>
                      <a:cubicBezTo>
                        <a:pt x="1160" y="4810"/>
                        <a:pt x="1078" y="4772"/>
                        <a:pt x="968" y="4721"/>
                      </a:cubicBezTo>
                      <a:cubicBezTo>
                        <a:pt x="868" y="4655"/>
                        <a:pt x="735" y="4621"/>
                        <a:pt x="601" y="4555"/>
                      </a:cubicBezTo>
                      <a:cubicBezTo>
                        <a:pt x="468" y="4488"/>
                        <a:pt x="401" y="4455"/>
                        <a:pt x="368" y="4388"/>
                      </a:cubicBezTo>
                      <a:cubicBezTo>
                        <a:pt x="334" y="4288"/>
                        <a:pt x="368" y="4121"/>
                        <a:pt x="501" y="3921"/>
                      </a:cubicBezTo>
                      <a:cubicBezTo>
                        <a:pt x="935" y="3187"/>
                        <a:pt x="1268" y="2587"/>
                        <a:pt x="1535" y="2086"/>
                      </a:cubicBezTo>
                      <a:cubicBezTo>
                        <a:pt x="2136" y="952"/>
                        <a:pt x="2469" y="352"/>
                        <a:pt x="2669" y="318"/>
                      </a:cubicBezTo>
                      <a:close/>
                      <a:moveTo>
                        <a:pt x="2726" y="0"/>
                      </a:moveTo>
                      <a:cubicBezTo>
                        <a:pt x="2686" y="0"/>
                        <a:pt x="2645" y="6"/>
                        <a:pt x="2603" y="18"/>
                      </a:cubicBezTo>
                      <a:cubicBezTo>
                        <a:pt x="2269" y="118"/>
                        <a:pt x="2002" y="552"/>
                        <a:pt x="1235" y="1953"/>
                      </a:cubicBezTo>
                      <a:cubicBezTo>
                        <a:pt x="968" y="2420"/>
                        <a:pt x="635" y="3020"/>
                        <a:pt x="234" y="3787"/>
                      </a:cubicBezTo>
                      <a:cubicBezTo>
                        <a:pt x="67" y="4088"/>
                        <a:pt x="1" y="4288"/>
                        <a:pt x="67" y="4488"/>
                      </a:cubicBezTo>
                      <a:cubicBezTo>
                        <a:pt x="134" y="4688"/>
                        <a:pt x="334" y="4788"/>
                        <a:pt x="501" y="4855"/>
                      </a:cubicBezTo>
                      <a:cubicBezTo>
                        <a:pt x="635" y="4888"/>
                        <a:pt x="735" y="4955"/>
                        <a:pt x="835" y="4988"/>
                      </a:cubicBezTo>
                      <a:cubicBezTo>
                        <a:pt x="1001" y="5088"/>
                        <a:pt x="1135" y="5155"/>
                        <a:pt x="1268" y="5155"/>
                      </a:cubicBezTo>
                      <a:cubicBezTo>
                        <a:pt x="1635" y="5155"/>
                        <a:pt x="1869" y="4721"/>
                        <a:pt x="2703" y="3354"/>
                      </a:cubicBezTo>
                      <a:cubicBezTo>
                        <a:pt x="3003" y="2820"/>
                        <a:pt x="3403" y="2153"/>
                        <a:pt x="3937" y="1286"/>
                      </a:cubicBezTo>
                      <a:cubicBezTo>
                        <a:pt x="4004" y="1152"/>
                        <a:pt x="4104" y="952"/>
                        <a:pt x="4070" y="785"/>
                      </a:cubicBezTo>
                      <a:cubicBezTo>
                        <a:pt x="4004" y="618"/>
                        <a:pt x="3870" y="552"/>
                        <a:pt x="3770" y="485"/>
                      </a:cubicBezTo>
                      <a:cubicBezTo>
                        <a:pt x="3603" y="385"/>
                        <a:pt x="3470" y="318"/>
                        <a:pt x="3336" y="252"/>
                      </a:cubicBezTo>
                      <a:cubicBezTo>
                        <a:pt x="3090" y="115"/>
                        <a:pt x="2911" y="0"/>
                        <a:pt x="272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3"/>
                <p:cNvSpPr/>
                <p:nvPr/>
              </p:nvSpPr>
              <p:spPr>
                <a:xfrm>
                  <a:off x="3286675" y="3146550"/>
                  <a:ext cx="45900" cy="4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6" h="1648" extrusionOk="0">
                      <a:moveTo>
                        <a:pt x="170" y="0"/>
                      </a:moveTo>
                      <a:cubicBezTo>
                        <a:pt x="149" y="0"/>
                        <a:pt x="126" y="5"/>
                        <a:pt x="101" y="13"/>
                      </a:cubicBezTo>
                      <a:cubicBezTo>
                        <a:pt x="34" y="46"/>
                        <a:pt x="1" y="146"/>
                        <a:pt x="34" y="213"/>
                      </a:cubicBezTo>
                      <a:cubicBezTo>
                        <a:pt x="134" y="513"/>
                        <a:pt x="368" y="814"/>
                        <a:pt x="701" y="1080"/>
                      </a:cubicBezTo>
                      <a:cubicBezTo>
                        <a:pt x="968" y="1314"/>
                        <a:pt x="1302" y="1447"/>
                        <a:pt x="1602" y="1614"/>
                      </a:cubicBezTo>
                      <a:cubicBezTo>
                        <a:pt x="1602" y="1614"/>
                        <a:pt x="1635" y="1647"/>
                        <a:pt x="1669" y="1647"/>
                      </a:cubicBezTo>
                      <a:cubicBezTo>
                        <a:pt x="1702" y="1647"/>
                        <a:pt x="1769" y="1614"/>
                        <a:pt x="1802" y="1547"/>
                      </a:cubicBezTo>
                      <a:cubicBezTo>
                        <a:pt x="1836" y="1481"/>
                        <a:pt x="1802" y="1381"/>
                        <a:pt x="1735" y="1347"/>
                      </a:cubicBezTo>
                      <a:cubicBezTo>
                        <a:pt x="1435" y="1180"/>
                        <a:pt x="1135" y="1014"/>
                        <a:pt x="868" y="814"/>
                      </a:cubicBezTo>
                      <a:cubicBezTo>
                        <a:pt x="601" y="613"/>
                        <a:pt x="401" y="380"/>
                        <a:pt x="301" y="113"/>
                      </a:cubicBezTo>
                      <a:cubicBezTo>
                        <a:pt x="276" y="38"/>
                        <a:pt x="232" y="0"/>
                        <a:pt x="17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3"/>
                <p:cNvSpPr/>
                <p:nvPr/>
              </p:nvSpPr>
              <p:spPr>
                <a:xfrm>
                  <a:off x="2653725" y="4038100"/>
                  <a:ext cx="131800" cy="13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2" h="5347" extrusionOk="0">
                      <a:moveTo>
                        <a:pt x="3479" y="1"/>
                      </a:moveTo>
                      <a:cubicBezTo>
                        <a:pt x="3454" y="1"/>
                        <a:pt x="3429" y="3"/>
                        <a:pt x="3403" y="10"/>
                      </a:cubicBezTo>
                      <a:cubicBezTo>
                        <a:pt x="3270" y="43"/>
                        <a:pt x="3170" y="110"/>
                        <a:pt x="3103" y="177"/>
                      </a:cubicBezTo>
                      <a:cubicBezTo>
                        <a:pt x="2769" y="544"/>
                        <a:pt x="2503" y="944"/>
                        <a:pt x="2236" y="1344"/>
                      </a:cubicBezTo>
                      <a:lnTo>
                        <a:pt x="101" y="4413"/>
                      </a:lnTo>
                      <a:cubicBezTo>
                        <a:pt x="68" y="4480"/>
                        <a:pt x="1" y="4580"/>
                        <a:pt x="34" y="4680"/>
                      </a:cubicBezTo>
                      <a:cubicBezTo>
                        <a:pt x="34" y="4913"/>
                        <a:pt x="301" y="4980"/>
                        <a:pt x="368" y="5013"/>
                      </a:cubicBezTo>
                      <a:lnTo>
                        <a:pt x="1402" y="5347"/>
                      </a:lnTo>
                      <a:lnTo>
                        <a:pt x="1435" y="5347"/>
                      </a:lnTo>
                      <a:cubicBezTo>
                        <a:pt x="1502" y="5347"/>
                        <a:pt x="1569" y="5314"/>
                        <a:pt x="1602" y="5214"/>
                      </a:cubicBezTo>
                      <a:cubicBezTo>
                        <a:pt x="1635" y="5147"/>
                        <a:pt x="1569" y="5047"/>
                        <a:pt x="1502" y="5013"/>
                      </a:cubicBezTo>
                      <a:lnTo>
                        <a:pt x="468" y="4713"/>
                      </a:lnTo>
                      <a:cubicBezTo>
                        <a:pt x="368" y="4680"/>
                        <a:pt x="334" y="4646"/>
                        <a:pt x="334" y="4646"/>
                      </a:cubicBezTo>
                      <a:cubicBezTo>
                        <a:pt x="334" y="4646"/>
                        <a:pt x="368" y="4580"/>
                        <a:pt x="368" y="4580"/>
                      </a:cubicBezTo>
                      <a:lnTo>
                        <a:pt x="2503" y="1511"/>
                      </a:lnTo>
                      <a:cubicBezTo>
                        <a:pt x="2769" y="1144"/>
                        <a:pt x="3036" y="744"/>
                        <a:pt x="3337" y="410"/>
                      </a:cubicBezTo>
                      <a:cubicBezTo>
                        <a:pt x="3370" y="343"/>
                        <a:pt x="3437" y="310"/>
                        <a:pt x="3470" y="310"/>
                      </a:cubicBezTo>
                      <a:cubicBezTo>
                        <a:pt x="3503" y="310"/>
                        <a:pt x="3570" y="343"/>
                        <a:pt x="3637" y="343"/>
                      </a:cubicBezTo>
                      <a:lnTo>
                        <a:pt x="5004" y="1011"/>
                      </a:lnTo>
                      <a:cubicBezTo>
                        <a:pt x="5031" y="1019"/>
                        <a:pt x="5058" y="1024"/>
                        <a:pt x="5084" y="1024"/>
                      </a:cubicBezTo>
                      <a:cubicBezTo>
                        <a:pt x="5153" y="1024"/>
                        <a:pt x="5213" y="993"/>
                        <a:pt x="5238" y="944"/>
                      </a:cubicBezTo>
                      <a:cubicBezTo>
                        <a:pt x="5271" y="877"/>
                        <a:pt x="5238" y="777"/>
                        <a:pt x="5138" y="744"/>
                      </a:cubicBezTo>
                      <a:lnTo>
                        <a:pt x="3770" y="77"/>
                      </a:lnTo>
                      <a:cubicBezTo>
                        <a:pt x="3689" y="50"/>
                        <a:pt x="3586" y="1"/>
                        <a:pt x="347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13"/>
                <p:cNvSpPr/>
                <p:nvPr/>
              </p:nvSpPr>
              <p:spPr>
                <a:xfrm>
                  <a:off x="2557000" y="3994900"/>
                  <a:ext cx="150125" cy="14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5" h="5975" extrusionOk="0">
                      <a:moveTo>
                        <a:pt x="3551" y="0"/>
                      </a:moveTo>
                      <a:cubicBezTo>
                        <a:pt x="3503" y="0"/>
                        <a:pt x="3457" y="29"/>
                        <a:pt x="3436" y="70"/>
                      </a:cubicBezTo>
                      <a:cubicBezTo>
                        <a:pt x="3369" y="137"/>
                        <a:pt x="3403" y="237"/>
                        <a:pt x="3470" y="303"/>
                      </a:cubicBezTo>
                      <a:cubicBezTo>
                        <a:pt x="4070" y="737"/>
                        <a:pt x="4737" y="1104"/>
                        <a:pt x="5438" y="1371"/>
                      </a:cubicBezTo>
                      <a:cubicBezTo>
                        <a:pt x="5471" y="1404"/>
                        <a:pt x="5571" y="1438"/>
                        <a:pt x="5571" y="1471"/>
                      </a:cubicBezTo>
                      <a:cubicBezTo>
                        <a:pt x="5604" y="1504"/>
                        <a:pt x="5604" y="1604"/>
                        <a:pt x="5471" y="1771"/>
                      </a:cubicBezTo>
                      <a:cubicBezTo>
                        <a:pt x="4570" y="3005"/>
                        <a:pt x="3636" y="4240"/>
                        <a:pt x="2669" y="5440"/>
                      </a:cubicBezTo>
                      <a:cubicBezTo>
                        <a:pt x="2636" y="5507"/>
                        <a:pt x="2569" y="5607"/>
                        <a:pt x="2469" y="5641"/>
                      </a:cubicBezTo>
                      <a:cubicBezTo>
                        <a:pt x="2430" y="5660"/>
                        <a:pt x="2382" y="5668"/>
                        <a:pt x="2330" y="5668"/>
                      </a:cubicBezTo>
                      <a:cubicBezTo>
                        <a:pt x="2204" y="5668"/>
                        <a:pt x="2053" y="5621"/>
                        <a:pt x="1935" y="5574"/>
                      </a:cubicBezTo>
                      <a:cubicBezTo>
                        <a:pt x="1335" y="5307"/>
                        <a:pt x="768" y="4940"/>
                        <a:pt x="267" y="4506"/>
                      </a:cubicBezTo>
                      <a:cubicBezTo>
                        <a:pt x="242" y="4481"/>
                        <a:pt x="211" y="4470"/>
                        <a:pt x="180" y="4470"/>
                      </a:cubicBezTo>
                      <a:cubicBezTo>
                        <a:pt x="129" y="4470"/>
                        <a:pt x="75" y="4499"/>
                        <a:pt x="34" y="4540"/>
                      </a:cubicBezTo>
                      <a:cubicBezTo>
                        <a:pt x="0" y="4607"/>
                        <a:pt x="0" y="4673"/>
                        <a:pt x="67" y="4740"/>
                      </a:cubicBezTo>
                      <a:cubicBezTo>
                        <a:pt x="567" y="5207"/>
                        <a:pt x="1168" y="5574"/>
                        <a:pt x="1802" y="5841"/>
                      </a:cubicBezTo>
                      <a:cubicBezTo>
                        <a:pt x="1968" y="5907"/>
                        <a:pt x="2135" y="5974"/>
                        <a:pt x="2335" y="5974"/>
                      </a:cubicBezTo>
                      <a:cubicBezTo>
                        <a:pt x="2435" y="5974"/>
                        <a:pt x="2536" y="5974"/>
                        <a:pt x="2636" y="5907"/>
                      </a:cubicBezTo>
                      <a:cubicBezTo>
                        <a:pt x="2769" y="5841"/>
                        <a:pt x="2869" y="5707"/>
                        <a:pt x="2936" y="5641"/>
                      </a:cubicBezTo>
                      <a:cubicBezTo>
                        <a:pt x="3870" y="4440"/>
                        <a:pt x="4804" y="3206"/>
                        <a:pt x="5704" y="1971"/>
                      </a:cubicBezTo>
                      <a:cubicBezTo>
                        <a:pt x="5805" y="1871"/>
                        <a:pt x="6005" y="1571"/>
                        <a:pt x="5838" y="1304"/>
                      </a:cubicBezTo>
                      <a:cubicBezTo>
                        <a:pt x="5771" y="1204"/>
                        <a:pt x="5638" y="1137"/>
                        <a:pt x="5538" y="1104"/>
                      </a:cubicBezTo>
                      <a:cubicBezTo>
                        <a:pt x="4871" y="804"/>
                        <a:pt x="4237" y="470"/>
                        <a:pt x="3636" y="37"/>
                      </a:cubicBezTo>
                      <a:cubicBezTo>
                        <a:pt x="3611" y="11"/>
                        <a:pt x="3580" y="0"/>
                        <a:pt x="355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13"/>
                <p:cNvSpPr/>
                <p:nvPr/>
              </p:nvSpPr>
              <p:spPr>
                <a:xfrm>
                  <a:off x="2552000" y="4156325"/>
                  <a:ext cx="98425" cy="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37" h="1753" extrusionOk="0">
                      <a:moveTo>
                        <a:pt x="150" y="1"/>
                      </a:moveTo>
                      <a:cubicBezTo>
                        <a:pt x="109" y="1"/>
                        <a:pt x="67" y="18"/>
                        <a:pt x="34" y="51"/>
                      </a:cubicBezTo>
                      <a:cubicBezTo>
                        <a:pt x="0" y="151"/>
                        <a:pt x="0" y="251"/>
                        <a:pt x="67" y="284"/>
                      </a:cubicBezTo>
                      <a:cubicBezTo>
                        <a:pt x="1134" y="1085"/>
                        <a:pt x="2402" y="1619"/>
                        <a:pt x="3736" y="1752"/>
                      </a:cubicBezTo>
                      <a:cubicBezTo>
                        <a:pt x="3836" y="1752"/>
                        <a:pt x="3903" y="1719"/>
                        <a:pt x="3903" y="1619"/>
                      </a:cubicBezTo>
                      <a:cubicBezTo>
                        <a:pt x="3936" y="1552"/>
                        <a:pt x="3870" y="1452"/>
                        <a:pt x="3770" y="1452"/>
                      </a:cubicBezTo>
                      <a:cubicBezTo>
                        <a:pt x="2502" y="1285"/>
                        <a:pt x="1301" y="818"/>
                        <a:pt x="267" y="51"/>
                      </a:cubicBezTo>
                      <a:cubicBezTo>
                        <a:pt x="234" y="18"/>
                        <a:pt x="19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13"/>
                <p:cNvSpPr/>
                <p:nvPr/>
              </p:nvSpPr>
              <p:spPr>
                <a:xfrm>
                  <a:off x="2549500" y="4188850"/>
                  <a:ext cx="72575" cy="3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3" h="1486" extrusionOk="0">
                      <a:moveTo>
                        <a:pt x="150" y="1"/>
                      </a:moveTo>
                      <a:cubicBezTo>
                        <a:pt x="109" y="1"/>
                        <a:pt x="67" y="17"/>
                        <a:pt x="34" y="51"/>
                      </a:cubicBezTo>
                      <a:cubicBezTo>
                        <a:pt x="0" y="118"/>
                        <a:pt x="0" y="218"/>
                        <a:pt x="34" y="251"/>
                      </a:cubicBezTo>
                      <a:cubicBezTo>
                        <a:pt x="767" y="951"/>
                        <a:pt x="1735" y="1385"/>
                        <a:pt x="2735" y="1485"/>
                      </a:cubicBezTo>
                      <a:cubicBezTo>
                        <a:pt x="2836" y="1485"/>
                        <a:pt x="2902" y="1418"/>
                        <a:pt x="2902" y="1352"/>
                      </a:cubicBezTo>
                      <a:cubicBezTo>
                        <a:pt x="2902" y="1252"/>
                        <a:pt x="2836" y="1185"/>
                        <a:pt x="2769" y="1185"/>
                      </a:cubicBezTo>
                      <a:cubicBezTo>
                        <a:pt x="1835" y="1085"/>
                        <a:pt x="934" y="685"/>
                        <a:pt x="267" y="51"/>
                      </a:cubicBezTo>
                      <a:cubicBezTo>
                        <a:pt x="234" y="17"/>
                        <a:pt x="192" y="1"/>
                        <a:pt x="15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13"/>
                <p:cNvSpPr/>
                <p:nvPr/>
              </p:nvSpPr>
              <p:spPr>
                <a:xfrm>
                  <a:off x="2767975" y="3869800"/>
                  <a:ext cx="80925" cy="4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7" h="1972" extrusionOk="0">
                      <a:moveTo>
                        <a:pt x="182" y="1"/>
                      </a:moveTo>
                      <a:cubicBezTo>
                        <a:pt x="134" y="1"/>
                        <a:pt x="88" y="29"/>
                        <a:pt x="67" y="70"/>
                      </a:cubicBezTo>
                      <a:cubicBezTo>
                        <a:pt x="1" y="137"/>
                        <a:pt x="34" y="237"/>
                        <a:pt x="101" y="271"/>
                      </a:cubicBezTo>
                      <a:cubicBezTo>
                        <a:pt x="1001" y="938"/>
                        <a:pt x="1969" y="1505"/>
                        <a:pt x="3003" y="1972"/>
                      </a:cubicBezTo>
                      <a:lnTo>
                        <a:pt x="3070" y="1972"/>
                      </a:lnTo>
                      <a:cubicBezTo>
                        <a:pt x="3103" y="1972"/>
                        <a:pt x="3170" y="1938"/>
                        <a:pt x="3203" y="1872"/>
                      </a:cubicBezTo>
                      <a:cubicBezTo>
                        <a:pt x="3236" y="1805"/>
                        <a:pt x="3203" y="1705"/>
                        <a:pt x="3103" y="1672"/>
                      </a:cubicBezTo>
                      <a:cubicBezTo>
                        <a:pt x="2102" y="1238"/>
                        <a:pt x="1168" y="704"/>
                        <a:pt x="268" y="37"/>
                      </a:cubicBezTo>
                      <a:cubicBezTo>
                        <a:pt x="242" y="12"/>
                        <a:pt x="212" y="1"/>
                        <a:pt x="18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>
                  <a:off x="2765475" y="3904350"/>
                  <a:ext cx="64250" cy="3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0" h="1391" extrusionOk="0">
                      <a:moveTo>
                        <a:pt x="175" y="1"/>
                      </a:moveTo>
                      <a:cubicBezTo>
                        <a:pt x="129" y="1"/>
                        <a:pt x="87" y="17"/>
                        <a:pt x="67" y="56"/>
                      </a:cubicBezTo>
                      <a:cubicBezTo>
                        <a:pt x="1" y="89"/>
                        <a:pt x="1" y="189"/>
                        <a:pt x="67" y="256"/>
                      </a:cubicBezTo>
                      <a:cubicBezTo>
                        <a:pt x="701" y="857"/>
                        <a:pt x="1535" y="1257"/>
                        <a:pt x="2369" y="1390"/>
                      </a:cubicBezTo>
                      <a:lnTo>
                        <a:pt x="2402" y="1390"/>
                      </a:lnTo>
                      <a:cubicBezTo>
                        <a:pt x="2469" y="1390"/>
                        <a:pt x="2536" y="1324"/>
                        <a:pt x="2569" y="1257"/>
                      </a:cubicBezTo>
                      <a:cubicBezTo>
                        <a:pt x="2569" y="1157"/>
                        <a:pt x="2502" y="1090"/>
                        <a:pt x="2436" y="1057"/>
                      </a:cubicBezTo>
                      <a:cubicBezTo>
                        <a:pt x="1635" y="957"/>
                        <a:pt x="868" y="590"/>
                        <a:pt x="268" y="23"/>
                      </a:cubicBezTo>
                      <a:cubicBezTo>
                        <a:pt x="240" y="9"/>
                        <a:pt x="207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87" name="Google Shape;587;p13"/>
              <p:cNvGrpSpPr/>
              <p:nvPr/>
            </p:nvGrpSpPr>
            <p:grpSpPr>
              <a:xfrm rot="941000">
                <a:off x="6651727" y="-255708"/>
                <a:ext cx="5346694" cy="1590167"/>
                <a:chOff x="4392475" y="419900"/>
                <a:chExt cx="4046250" cy="1203400"/>
              </a:xfrm>
            </p:grpSpPr>
            <p:sp>
              <p:nvSpPr>
                <p:cNvPr id="588" name="Google Shape;588;p13"/>
                <p:cNvSpPr/>
                <p:nvPr/>
              </p:nvSpPr>
              <p:spPr>
                <a:xfrm>
                  <a:off x="5935250" y="1501525"/>
                  <a:ext cx="60050" cy="5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2" h="2202" extrusionOk="0">
                      <a:moveTo>
                        <a:pt x="0" y="0"/>
                      </a:moveTo>
                      <a:lnTo>
                        <a:pt x="0" y="1001"/>
                      </a:lnTo>
                      <a:cubicBezTo>
                        <a:pt x="0" y="1668"/>
                        <a:pt x="534" y="2202"/>
                        <a:pt x="1201" y="2202"/>
                      </a:cubicBezTo>
                      <a:cubicBezTo>
                        <a:pt x="1868" y="2202"/>
                        <a:pt x="2402" y="1668"/>
                        <a:pt x="2402" y="1001"/>
                      </a:cubicBezTo>
                      <a:lnTo>
                        <a:pt x="2402" y="0"/>
                      </a:lnTo>
                      <a:lnTo>
                        <a:pt x="2035" y="0"/>
                      </a:lnTo>
                      <a:lnTo>
                        <a:pt x="2035" y="1001"/>
                      </a:lnTo>
                      <a:cubicBezTo>
                        <a:pt x="2035" y="1468"/>
                        <a:pt x="1668" y="1835"/>
                        <a:pt x="1201" y="1835"/>
                      </a:cubicBezTo>
                      <a:cubicBezTo>
                        <a:pt x="734" y="1835"/>
                        <a:pt x="367" y="1468"/>
                        <a:pt x="367" y="1001"/>
                      </a:cubicBezTo>
                      <a:lnTo>
                        <a:pt x="3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>
                  <a:off x="6011125" y="1293025"/>
                  <a:ext cx="286900" cy="19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6" h="7707" extrusionOk="0">
                      <a:moveTo>
                        <a:pt x="11109" y="1"/>
                      </a:moveTo>
                      <a:lnTo>
                        <a:pt x="668" y="6305"/>
                      </a:lnTo>
                      <a:lnTo>
                        <a:pt x="668" y="6572"/>
                      </a:lnTo>
                      <a:lnTo>
                        <a:pt x="568" y="6572"/>
                      </a:lnTo>
                      <a:lnTo>
                        <a:pt x="568" y="6372"/>
                      </a:lnTo>
                      <a:lnTo>
                        <a:pt x="534" y="6405"/>
                      </a:lnTo>
                      <a:cubicBezTo>
                        <a:pt x="468" y="6439"/>
                        <a:pt x="468" y="6472"/>
                        <a:pt x="434" y="6506"/>
                      </a:cubicBezTo>
                      <a:lnTo>
                        <a:pt x="334" y="6939"/>
                      </a:lnTo>
                      <a:cubicBezTo>
                        <a:pt x="301" y="7106"/>
                        <a:pt x="201" y="7206"/>
                        <a:pt x="67" y="7306"/>
                      </a:cubicBezTo>
                      <a:lnTo>
                        <a:pt x="1" y="7706"/>
                      </a:lnTo>
                      <a:cubicBezTo>
                        <a:pt x="334" y="7606"/>
                        <a:pt x="601" y="7373"/>
                        <a:pt x="701" y="7039"/>
                      </a:cubicBezTo>
                      <a:lnTo>
                        <a:pt x="768" y="6672"/>
                      </a:lnTo>
                      <a:lnTo>
                        <a:pt x="11476" y="201"/>
                      </a:lnTo>
                      <a:cubicBezTo>
                        <a:pt x="11376" y="134"/>
                        <a:pt x="11242" y="68"/>
                        <a:pt x="111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>
                  <a:off x="6016975" y="1279700"/>
                  <a:ext cx="261875" cy="142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5" h="5683" extrusionOk="0">
                      <a:moveTo>
                        <a:pt x="10174" y="0"/>
                      </a:moveTo>
                      <a:lnTo>
                        <a:pt x="2402" y="4704"/>
                      </a:lnTo>
                      <a:cubicBezTo>
                        <a:pt x="1789" y="5112"/>
                        <a:pt x="1074" y="5316"/>
                        <a:pt x="346" y="5316"/>
                      </a:cubicBezTo>
                      <a:cubicBezTo>
                        <a:pt x="242" y="5316"/>
                        <a:pt x="138" y="5312"/>
                        <a:pt x="34" y="5304"/>
                      </a:cubicBezTo>
                      <a:lnTo>
                        <a:pt x="0" y="5671"/>
                      </a:lnTo>
                      <a:cubicBezTo>
                        <a:pt x="105" y="5678"/>
                        <a:pt x="209" y="5682"/>
                        <a:pt x="312" y="5682"/>
                      </a:cubicBezTo>
                      <a:cubicBezTo>
                        <a:pt x="1134" y="5682"/>
                        <a:pt x="1921" y="5448"/>
                        <a:pt x="2602" y="5004"/>
                      </a:cubicBezTo>
                      <a:lnTo>
                        <a:pt x="10474" y="234"/>
                      </a:lnTo>
                      <a:cubicBezTo>
                        <a:pt x="10374" y="167"/>
                        <a:pt x="10274" y="67"/>
                        <a:pt x="1017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>
                  <a:off x="5912725" y="1359750"/>
                  <a:ext cx="105100" cy="14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4" h="5672" extrusionOk="0">
                      <a:moveTo>
                        <a:pt x="2202" y="167"/>
                      </a:moveTo>
                      <a:lnTo>
                        <a:pt x="2202" y="367"/>
                      </a:lnTo>
                      <a:cubicBezTo>
                        <a:pt x="3136" y="434"/>
                        <a:pt x="3870" y="1168"/>
                        <a:pt x="3870" y="2069"/>
                      </a:cubicBezTo>
                      <a:lnTo>
                        <a:pt x="3603" y="4971"/>
                      </a:lnTo>
                      <a:lnTo>
                        <a:pt x="3803" y="5404"/>
                      </a:lnTo>
                      <a:lnTo>
                        <a:pt x="3637" y="5471"/>
                      </a:lnTo>
                      <a:lnTo>
                        <a:pt x="3536" y="5304"/>
                      </a:lnTo>
                      <a:lnTo>
                        <a:pt x="634" y="5304"/>
                      </a:lnTo>
                      <a:lnTo>
                        <a:pt x="634" y="5271"/>
                      </a:lnTo>
                      <a:lnTo>
                        <a:pt x="568" y="5404"/>
                      </a:lnTo>
                      <a:lnTo>
                        <a:pt x="401" y="5338"/>
                      </a:lnTo>
                      <a:lnTo>
                        <a:pt x="601" y="4904"/>
                      </a:lnTo>
                      <a:lnTo>
                        <a:pt x="368" y="2102"/>
                      </a:lnTo>
                      <a:cubicBezTo>
                        <a:pt x="368" y="1168"/>
                        <a:pt x="1101" y="401"/>
                        <a:pt x="2035" y="367"/>
                      </a:cubicBezTo>
                      <a:lnTo>
                        <a:pt x="2035" y="167"/>
                      </a:lnTo>
                      <a:close/>
                      <a:moveTo>
                        <a:pt x="2102" y="0"/>
                      </a:moveTo>
                      <a:cubicBezTo>
                        <a:pt x="935" y="0"/>
                        <a:pt x="1" y="934"/>
                        <a:pt x="1" y="2102"/>
                      </a:cubicBezTo>
                      <a:lnTo>
                        <a:pt x="301" y="5504"/>
                      </a:lnTo>
                      <a:cubicBezTo>
                        <a:pt x="301" y="5571"/>
                        <a:pt x="368" y="5671"/>
                        <a:pt x="468" y="5671"/>
                      </a:cubicBezTo>
                      <a:lnTo>
                        <a:pt x="3737" y="5671"/>
                      </a:lnTo>
                      <a:cubicBezTo>
                        <a:pt x="3837" y="5671"/>
                        <a:pt x="3903" y="5571"/>
                        <a:pt x="3903" y="5504"/>
                      </a:cubicBezTo>
                      <a:lnTo>
                        <a:pt x="3937" y="5004"/>
                      </a:lnTo>
                      <a:lnTo>
                        <a:pt x="4003" y="4604"/>
                      </a:lnTo>
                      <a:lnTo>
                        <a:pt x="4170" y="2469"/>
                      </a:lnTo>
                      <a:lnTo>
                        <a:pt x="4204" y="2102"/>
                      </a:lnTo>
                      <a:cubicBezTo>
                        <a:pt x="4204" y="934"/>
                        <a:pt x="3270" y="0"/>
                        <a:pt x="21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>
                  <a:off x="6836725" y="1501525"/>
                  <a:ext cx="59225" cy="5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9" h="2202" extrusionOk="0">
                      <a:moveTo>
                        <a:pt x="0" y="0"/>
                      </a:moveTo>
                      <a:lnTo>
                        <a:pt x="0" y="1001"/>
                      </a:lnTo>
                      <a:cubicBezTo>
                        <a:pt x="0" y="1668"/>
                        <a:pt x="534" y="2202"/>
                        <a:pt x="1168" y="2202"/>
                      </a:cubicBezTo>
                      <a:cubicBezTo>
                        <a:pt x="1835" y="2202"/>
                        <a:pt x="2369" y="1668"/>
                        <a:pt x="2369" y="1001"/>
                      </a:cubicBezTo>
                      <a:lnTo>
                        <a:pt x="2369" y="0"/>
                      </a:lnTo>
                      <a:lnTo>
                        <a:pt x="2002" y="0"/>
                      </a:lnTo>
                      <a:lnTo>
                        <a:pt x="2002" y="1001"/>
                      </a:lnTo>
                      <a:cubicBezTo>
                        <a:pt x="2002" y="1468"/>
                        <a:pt x="1635" y="1835"/>
                        <a:pt x="1168" y="1835"/>
                      </a:cubicBezTo>
                      <a:cubicBezTo>
                        <a:pt x="734" y="1835"/>
                        <a:pt x="334" y="1468"/>
                        <a:pt x="334" y="1001"/>
                      </a:cubicBezTo>
                      <a:lnTo>
                        <a:pt x="3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>
                  <a:off x="6553175" y="1279700"/>
                  <a:ext cx="261050" cy="14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42" h="5671" extrusionOk="0">
                      <a:moveTo>
                        <a:pt x="301" y="0"/>
                      </a:moveTo>
                      <a:cubicBezTo>
                        <a:pt x="201" y="67"/>
                        <a:pt x="101" y="167"/>
                        <a:pt x="1" y="234"/>
                      </a:cubicBezTo>
                      <a:lnTo>
                        <a:pt x="7873" y="5004"/>
                      </a:lnTo>
                      <a:cubicBezTo>
                        <a:pt x="8540" y="5437"/>
                        <a:pt x="9308" y="5671"/>
                        <a:pt x="10141" y="5671"/>
                      </a:cubicBezTo>
                      <a:lnTo>
                        <a:pt x="10442" y="5671"/>
                      </a:lnTo>
                      <a:lnTo>
                        <a:pt x="10408" y="5304"/>
                      </a:lnTo>
                      <a:lnTo>
                        <a:pt x="10141" y="5304"/>
                      </a:lnTo>
                      <a:cubicBezTo>
                        <a:pt x="9374" y="5304"/>
                        <a:pt x="8674" y="5104"/>
                        <a:pt x="8040" y="4704"/>
                      </a:cubicBezTo>
                      <a:lnTo>
                        <a:pt x="3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13"/>
                <p:cNvSpPr/>
                <p:nvPr/>
              </p:nvSpPr>
              <p:spPr>
                <a:xfrm>
                  <a:off x="6533175" y="1293025"/>
                  <a:ext cx="286900" cy="191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6" h="7674" extrusionOk="0">
                      <a:moveTo>
                        <a:pt x="367" y="1"/>
                      </a:moveTo>
                      <a:cubicBezTo>
                        <a:pt x="267" y="68"/>
                        <a:pt x="134" y="134"/>
                        <a:pt x="0" y="201"/>
                      </a:cubicBezTo>
                      <a:lnTo>
                        <a:pt x="10708" y="6672"/>
                      </a:lnTo>
                      <a:lnTo>
                        <a:pt x="10808" y="7039"/>
                      </a:lnTo>
                      <a:cubicBezTo>
                        <a:pt x="10875" y="7373"/>
                        <a:pt x="11142" y="7606"/>
                        <a:pt x="11475" y="7673"/>
                      </a:cubicBezTo>
                      <a:lnTo>
                        <a:pt x="11442" y="7273"/>
                      </a:lnTo>
                      <a:cubicBezTo>
                        <a:pt x="11308" y="7206"/>
                        <a:pt x="11208" y="7106"/>
                        <a:pt x="11142" y="6939"/>
                      </a:cubicBezTo>
                      <a:lnTo>
                        <a:pt x="11042" y="6506"/>
                      </a:lnTo>
                      <a:cubicBezTo>
                        <a:pt x="11042" y="6472"/>
                        <a:pt x="11008" y="6405"/>
                        <a:pt x="10975" y="6405"/>
                      </a:cubicBezTo>
                      <a:lnTo>
                        <a:pt x="10941" y="6372"/>
                      </a:lnTo>
                      <a:lnTo>
                        <a:pt x="10941" y="6639"/>
                      </a:lnTo>
                      <a:lnTo>
                        <a:pt x="10841" y="6639"/>
                      </a:lnTo>
                      <a:lnTo>
                        <a:pt x="10841" y="6339"/>
                      </a:lnTo>
                      <a:lnTo>
                        <a:pt x="3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13"/>
                <p:cNvSpPr/>
                <p:nvPr/>
              </p:nvSpPr>
              <p:spPr>
                <a:xfrm>
                  <a:off x="6813375" y="1359750"/>
                  <a:ext cx="105925" cy="14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7" h="5672" extrusionOk="0">
                      <a:moveTo>
                        <a:pt x="2269" y="167"/>
                      </a:moveTo>
                      <a:lnTo>
                        <a:pt x="2269" y="367"/>
                      </a:lnTo>
                      <a:cubicBezTo>
                        <a:pt x="3169" y="434"/>
                        <a:pt x="3870" y="1168"/>
                        <a:pt x="3870" y="2102"/>
                      </a:cubicBezTo>
                      <a:lnTo>
                        <a:pt x="3603" y="4937"/>
                      </a:lnTo>
                      <a:lnTo>
                        <a:pt x="3836" y="5404"/>
                      </a:lnTo>
                      <a:lnTo>
                        <a:pt x="3670" y="5471"/>
                      </a:lnTo>
                      <a:lnTo>
                        <a:pt x="3570" y="5304"/>
                      </a:lnTo>
                      <a:lnTo>
                        <a:pt x="667" y="5304"/>
                      </a:lnTo>
                      <a:lnTo>
                        <a:pt x="601" y="5404"/>
                      </a:lnTo>
                      <a:lnTo>
                        <a:pt x="434" y="5338"/>
                      </a:lnTo>
                      <a:lnTo>
                        <a:pt x="634" y="4971"/>
                      </a:lnTo>
                      <a:lnTo>
                        <a:pt x="367" y="2102"/>
                      </a:lnTo>
                      <a:cubicBezTo>
                        <a:pt x="367" y="1168"/>
                        <a:pt x="1134" y="367"/>
                        <a:pt x="2068" y="367"/>
                      </a:cubicBezTo>
                      <a:lnTo>
                        <a:pt x="2068" y="167"/>
                      </a:lnTo>
                      <a:close/>
                      <a:moveTo>
                        <a:pt x="2102" y="0"/>
                      </a:moveTo>
                      <a:cubicBezTo>
                        <a:pt x="934" y="0"/>
                        <a:pt x="0" y="934"/>
                        <a:pt x="0" y="2102"/>
                      </a:cubicBezTo>
                      <a:lnTo>
                        <a:pt x="34" y="2469"/>
                      </a:lnTo>
                      <a:lnTo>
                        <a:pt x="234" y="4604"/>
                      </a:lnTo>
                      <a:lnTo>
                        <a:pt x="267" y="5004"/>
                      </a:lnTo>
                      <a:lnTo>
                        <a:pt x="301" y="5504"/>
                      </a:lnTo>
                      <a:cubicBezTo>
                        <a:pt x="301" y="5571"/>
                        <a:pt x="401" y="5671"/>
                        <a:pt x="501" y="5671"/>
                      </a:cubicBezTo>
                      <a:lnTo>
                        <a:pt x="3736" y="5671"/>
                      </a:lnTo>
                      <a:cubicBezTo>
                        <a:pt x="3836" y="5671"/>
                        <a:pt x="3903" y="5571"/>
                        <a:pt x="3903" y="5504"/>
                      </a:cubicBezTo>
                      <a:lnTo>
                        <a:pt x="4237" y="2102"/>
                      </a:lnTo>
                      <a:cubicBezTo>
                        <a:pt x="4237" y="934"/>
                        <a:pt x="3269" y="0"/>
                        <a:pt x="210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13"/>
                <p:cNvSpPr/>
                <p:nvPr/>
              </p:nvSpPr>
              <p:spPr>
                <a:xfrm>
                  <a:off x="6385575" y="1567400"/>
                  <a:ext cx="60050" cy="5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2" h="2236" extrusionOk="0">
                      <a:moveTo>
                        <a:pt x="0" y="0"/>
                      </a:moveTo>
                      <a:lnTo>
                        <a:pt x="0" y="1034"/>
                      </a:lnTo>
                      <a:cubicBezTo>
                        <a:pt x="0" y="1668"/>
                        <a:pt x="567" y="2235"/>
                        <a:pt x="1201" y="2235"/>
                      </a:cubicBezTo>
                      <a:cubicBezTo>
                        <a:pt x="1868" y="2235"/>
                        <a:pt x="2402" y="1668"/>
                        <a:pt x="2402" y="1034"/>
                      </a:cubicBezTo>
                      <a:lnTo>
                        <a:pt x="2402" y="0"/>
                      </a:lnTo>
                      <a:lnTo>
                        <a:pt x="2035" y="0"/>
                      </a:lnTo>
                      <a:lnTo>
                        <a:pt x="2035" y="1034"/>
                      </a:lnTo>
                      <a:cubicBezTo>
                        <a:pt x="2035" y="1468"/>
                        <a:pt x="1668" y="1868"/>
                        <a:pt x="1201" y="1868"/>
                      </a:cubicBezTo>
                      <a:cubicBezTo>
                        <a:pt x="767" y="1868"/>
                        <a:pt x="367" y="1468"/>
                        <a:pt x="367" y="1034"/>
                      </a:cubicBezTo>
                      <a:lnTo>
                        <a:pt x="3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13"/>
                <p:cNvSpPr/>
                <p:nvPr/>
              </p:nvSpPr>
              <p:spPr>
                <a:xfrm>
                  <a:off x="6399750" y="1348075"/>
                  <a:ext cx="9200" cy="4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1635" extrusionOk="0">
                      <a:moveTo>
                        <a:pt x="0" y="0"/>
                      </a:moveTo>
                      <a:lnTo>
                        <a:pt x="0" y="1635"/>
                      </a:lnTo>
                      <a:cubicBezTo>
                        <a:pt x="67" y="1602"/>
                        <a:pt x="134" y="1602"/>
                        <a:pt x="200" y="1602"/>
                      </a:cubicBezTo>
                      <a:lnTo>
                        <a:pt x="367" y="1602"/>
                      </a:lnTo>
                      <a:lnTo>
                        <a:pt x="367" y="167"/>
                      </a:lnTo>
                      <a:cubicBezTo>
                        <a:pt x="234" y="134"/>
                        <a:pt x="100" y="67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13"/>
                <p:cNvSpPr/>
                <p:nvPr/>
              </p:nvSpPr>
              <p:spPr>
                <a:xfrm>
                  <a:off x="6399750" y="1420625"/>
                  <a:ext cx="9200" cy="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301" extrusionOk="0">
                      <a:moveTo>
                        <a:pt x="0" y="1"/>
                      </a:moveTo>
                      <a:lnTo>
                        <a:pt x="0" y="301"/>
                      </a:lnTo>
                      <a:cubicBezTo>
                        <a:pt x="134" y="267"/>
                        <a:pt x="234" y="234"/>
                        <a:pt x="367" y="234"/>
                      </a:cubicBezTo>
                      <a:lnTo>
                        <a:pt x="367" y="34"/>
                      </a:lnTo>
                      <a:lnTo>
                        <a:pt x="200" y="34"/>
                      </a:lnTo>
                      <a:cubicBezTo>
                        <a:pt x="134" y="34"/>
                        <a:pt x="67" y="34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13"/>
                <p:cNvSpPr/>
                <p:nvPr/>
              </p:nvSpPr>
              <p:spPr>
                <a:xfrm>
                  <a:off x="6422250" y="1420625"/>
                  <a:ext cx="9200" cy="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301" extrusionOk="0">
                      <a:moveTo>
                        <a:pt x="368" y="1"/>
                      </a:moveTo>
                      <a:cubicBezTo>
                        <a:pt x="301" y="34"/>
                        <a:pt x="268" y="34"/>
                        <a:pt x="168" y="34"/>
                      </a:cubicBezTo>
                      <a:lnTo>
                        <a:pt x="1" y="34"/>
                      </a:lnTo>
                      <a:lnTo>
                        <a:pt x="1" y="234"/>
                      </a:lnTo>
                      <a:cubicBezTo>
                        <a:pt x="134" y="234"/>
                        <a:pt x="268" y="267"/>
                        <a:pt x="368" y="301"/>
                      </a:cubicBezTo>
                      <a:lnTo>
                        <a:pt x="3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13"/>
                <p:cNvSpPr/>
                <p:nvPr/>
              </p:nvSpPr>
              <p:spPr>
                <a:xfrm>
                  <a:off x="6422250" y="1347250"/>
                  <a:ext cx="9200" cy="4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1668" extrusionOk="0">
                      <a:moveTo>
                        <a:pt x="368" y="0"/>
                      </a:moveTo>
                      <a:cubicBezTo>
                        <a:pt x="268" y="100"/>
                        <a:pt x="134" y="167"/>
                        <a:pt x="1" y="200"/>
                      </a:cubicBezTo>
                      <a:lnTo>
                        <a:pt x="1" y="1635"/>
                      </a:lnTo>
                      <a:lnTo>
                        <a:pt x="168" y="1635"/>
                      </a:lnTo>
                      <a:cubicBezTo>
                        <a:pt x="234" y="1635"/>
                        <a:pt x="301" y="1635"/>
                        <a:pt x="368" y="1668"/>
                      </a:cubicBezTo>
                      <a:lnTo>
                        <a:pt x="3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" name="Google Shape;601;p13"/>
                <p:cNvSpPr/>
                <p:nvPr/>
              </p:nvSpPr>
              <p:spPr>
                <a:xfrm>
                  <a:off x="6363050" y="1425625"/>
                  <a:ext cx="105925" cy="14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7" h="5672" extrusionOk="0">
                      <a:moveTo>
                        <a:pt x="2269" y="268"/>
                      </a:moveTo>
                      <a:lnTo>
                        <a:pt x="2269" y="401"/>
                      </a:lnTo>
                      <a:cubicBezTo>
                        <a:pt x="3136" y="468"/>
                        <a:pt x="3870" y="1202"/>
                        <a:pt x="3870" y="2102"/>
                      </a:cubicBezTo>
                      <a:lnTo>
                        <a:pt x="3603" y="4971"/>
                      </a:lnTo>
                      <a:lnTo>
                        <a:pt x="3837" y="5471"/>
                      </a:lnTo>
                      <a:lnTo>
                        <a:pt x="3670" y="5538"/>
                      </a:lnTo>
                      <a:lnTo>
                        <a:pt x="3570" y="5304"/>
                      </a:lnTo>
                      <a:lnTo>
                        <a:pt x="668" y="5304"/>
                      </a:lnTo>
                      <a:lnTo>
                        <a:pt x="601" y="5471"/>
                      </a:lnTo>
                      <a:lnTo>
                        <a:pt x="434" y="5405"/>
                      </a:lnTo>
                      <a:lnTo>
                        <a:pt x="634" y="5038"/>
                      </a:lnTo>
                      <a:lnTo>
                        <a:pt x="367" y="2136"/>
                      </a:lnTo>
                      <a:cubicBezTo>
                        <a:pt x="367" y="1168"/>
                        <a:pt x="1135" y="401"/>
                        <a:pt x="2069" y="368"/>
                      </a:cubicBezTo>
                      <a:lnTo>
                        <a:pt x="2069" y="268"/>
                      </a:lnTo>
                      <a:close/>
                      <a:moveTo>
                        <a:pt x="2102" y="1"/>
                      </a:moveTo>
                      <a:cubicBezTo>
                        <a:pt x="2035" y="1"/>
                        <a:pt x="1935" y="1"/>
                        <a:pt x="1835" y="34"/>
                      </a:cubicBezTo>
                      <a:cubicBezTo>
                        <a:pt x="1702" y="34"/>
                        <a:pt x="1602" y="67"/>
                        <a:pt x="1468" y="101"/>
                      </a:cubicBezTo>
                      <a:cubicBezTo>
                        <a:pt x="634" y="368"/>
                        <a:pt x="0" y="1168"/>
                        <a:pt x="0" y="2136"/>
                      </a:cubicBezTo>
                      <a:lnTo>
                        <a:pt x="301" y="5505"/>
                      </a:lnTo>
                      <a:cubicBezTo>
                        <a:pt x="301" y="5605"/>
                        <a:pt x="401" y="5671"/>
                        <a:pt x="501" y="5671"/>
                      </a:cubicBezTo>
                      <a:lnTo>
                        <a:pt x="3736" y="5671"/>
                      </a:lnTo>
                      <a:cubicBezTo>
                        <a:pt x="3837" y="5671"/>
                        <a:pt x="3903" y="5605"/>
                        <a:pt x="3937" y="5505"/>
                      </a:cubicBezTo>
                      <a:lnTo>
                        <a:pt x="4237" y="2136"/>
                      </a:lnTo>
                      <a:cubicBezTo>
                        <a:pt x="4237" y="1168"/>
                        <a:pt x="3603" y="368"/>
                        <a:pt x="2736" y="101"/>
                      </a:cubicBezTo>
                      <a:cubicBezTo>
                        <a:pt x="2636" y="67"/>
                        <a:pt x="2502" y="34"/>
                        <a:pt x="2369" y="34"/>
                      </a:cubicBezTo>
                      <a:cubicBezTo>
                        <a:pt x="2302" y="1"/>
                        <a:pt x="2202" y="1"/>
                        <a:pt x="21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" name="Google Shape;602;p13"/>
                <p:cNvSpPr/>
                <p:nvPr/>
              </p:nvSpPr>
              <p:spPr>
                <a:xfrm>
                  <a:off x="6388075" y="1388100"/>
                  <a:ext cx="55900" cy="3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6" h="1335" extrusionOk="0">
                      <a:moveTo>
                        <a:pt x="1535" y="267"/>
                      </a:moveTo>
                      <a:cubicBezTo>
                        <a:pt x="1768" y="267"/>
                        <a:pt x="1935" y="434"/>
                        <a:pt x="1935" y="668"/>
                      </a:cubicBezTo>
                      <a:cubicBezTo>
                        <a:pt x="1935" y="868"/>
                        <a:pt x="1768" y="1068"/>
                        <a:pt x="1535" y="1068"/>
                      </a:cubicBezTo>
                      <a:lnTo>
                        <a:pt x="667" y="1068"/>
                      </a:lnTo>
                      <a:cubicBezTo>
                        <a:pt x="434" y="1068"/>
                        <a:pt x="267" y="868"/>
                        <a:pt x="267" y="668"/>
                      </a:cubicBezTo>
                      <a:cubicBezTo>
                        <a:pt x="267" y="434"/>
                        <a:pt x="434" y="267"/>
                        <a:pt x="667" y="267"/>
                      </a:cubicBezTo>
                      <a:close/>
                      <a:moveTo>
                        <a:pt x="667" y="1"/>
                      </a:moveTo>
                      <a:cubicBezTo>
                        <a:pt x="601" y="1"/>
                        <a:pt x="534" y="1"/>
                        <a:pt x="467" y="34"/>
                      </a:cubicBezTo>
                      <a:cubicBezTo>
                        <a:pt x="200" y="101"/>
                        <a:pt x="0" y="368"/>
                        <a:pt x="0" y="668"/>
                      </a:cubicBezTo>
                      <a:cubicBezTo>
                        <a:pt x="0" y="968"/>
                        <a:pt x="200" y="1201"/>
                        <a:pt x="467" y="1302"/>
                      </a:cubicBezTo>
                      <a:cubicBezTo>
                        <a:pt x="534" y="1335"/>
                        <a:pt x="601" y="1335"/>
                        <a:pt x="667" y="1335"/>
                      </a:cubicBezTo>
                      <a:lnTo>
                        <a:pt x="1535" y="1335"/>
                      </a:lnTo>
                      <a:cubicBezTo>
                        <a:pt x="1601" y="1335"/>
                        <a:pt x="1668" y="1335"/>
                        <a:pt x="1735" y="1302"/>
                      </a:cubicBezTo>
                      <a:cubicBezTo>
                        <a:pt x="2035" y="1201"/>
                        <a:pt x="2235" y="968"/>
                        <a:pt x="2235" y="668"/>
                      </a:cubicBezTo>
                      <a:cubicBezTo>
                        <a:pt x="2235" y="368"/>
                        <a:pt x="2035" y="101"/>
                        <a:pt x="1735" y="34"/>
                      </a:cubicBezTo>
                      <a:cubicBezTo>
                        <a:pt x="1668" y="1"/>
                        <a:pt x="1635" y="1"/>
                        <a:pt x="15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" name="Google Shape;603;p13"/>
                <p:cNvSpPr/>
                <p:nvPr/>
              </p:nvSpPr>
              <p:spPr>
                <a:xfrm>
                  <a:off x="6390575" y="1334725"/>
                  <a:ext cx="50875" cy="1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5" h="735" extrusionOk="0">
                      <a:moveTo>
                        <a:pt x="0" y="1"/>
                      </a:moveTo>
                      <a:cubicBezTo>
                        <a:pt x="67" y="201"/>
                        <a:pt x="200" y="401"/>
                        <a:pt x="367" y="534"/>
                      </a:cubicBezTo>
                      <a:cubicBezTo>
                        <a:pt x="467" y="601"/>
                        <a:pt x="601" y="668"/>
                        <a:pt x="734" y="701"/>
                      </a:cubicBezTo>
                      <a:cubicBezTo>
                        <a:pt x="834" y="701"/>
                        <a:pt x="901" y="735"/>
                        <a:pt x="1001" y="735"/>
                      </a:cubicBezTo>
                      <a:cubicBezTo>
                        <a:pt x="1101" y="735"/>
                        <a:pt x="1201" y="701"/>
                        <a:pt x="1268" y="701"/>
                      </a:cubicBezTo>
                      <a:cubicBezTo>
                        <a:pt x="1401" y="668"/>
                        <a:pt x="1535" y="601"/>
                        <a:pt x="1635" y="534"/>
                      </a:cubicBezTo>
                      <a:cubicBezTo>
                        <a:pt x="1835" y="401"/>
                        <a:pt x="1968" y="201"/>
                        <a:pt x="2035" y="1"/>
                      </a:cubicBezTo>
                      <a:lnTo>
                        <a:pt x="1635" y="1"/>
                      </a:lnTo>
                      <a:cubicBezTo>
                        <a:pt x="1501" y="201"/>
                        <a:pt x="1268" y="368"/>
                        <a:pt x="1001" y="368"/>
                      </a:cubicBezTo>
                      <a:cubicBezTo>
                        <a:pt x="734" y="368"/>
                        <a:pt x="501" y="201"/>
                        <a:pt x="3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" name="Google Shape;604;p13"/>
                <p:cNvSpPr/>
                <p:nvPr/>
              </p:nvSpPr>
              <p:spPr>
                <a:xfrm>
                  <a:off x="6342200" y="1311375"/>
                  <a:ext cx="147625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5" h="935" extrusionOk="0">
                      <a:moveTo>
                        <a:pt x="1" y="1"/>
                      </a:moveTo>
                      <a:cubicBezTo>
                        <a:pt x="1" y="501"/>
                        <a:pt x="401" y="935"/>
                        <a:pt x="935" y="935"/>
                      </a:cubicBezTo>
                      <a:lnTo>
                        <a:pt x="4971" y="935"/>
                      </a:lnTo>
                      <a:cubicBezTo>
                        <a:pt x="5471" y="935"/>
                        <a:pt x="5871" y="534"/>
                        <a:pt x="5905" y="34"/>
                      </a:cubicBezTo>
                      <a:lnTo>
                        <a:pt x="5538" y="34"/>
                      </a:lnTo>
                      <a:cubicBezTo>
                        <a:pt x="5504" y="334"/>
                        <a:pt x="5271" y="568"/>
                        <a:pt x="4971" y="568"/>
                      </a:cubicBezTo>
                      <a:lnTo>
                        <a:pt x="935" y="568"/>
                      </a:lnTo>
                      <a:cubicBezTo>
                        <a:pt x="634" y="568"/>
                        <a:pt x="401" y="334"/>
                        <a:pt x="367" y="34"/>
                      </a:cubicBezTo>
                      <a:cubicBezTo>
                        <a:pt x="234" y="34"/>
                        <a:pt x="101" y="34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13"/>
                <p:cNvSpPr/>
                <p:nvPr/>
              </p:nvSpPr>
              <p:spPr>
                <a:xfrm>
                  <a:off x="6418100" y="475775"/>
                  <a:ext cx="21700" cy="29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8" h="11876" extrusionOk="0">
                      <a:moveTo>
                        <a:pt x="334" y="1"/>
                      </a:moveTo>
                      <a:cubicBezTo>
                        <a:pt x="234" y="34"/>
                        <a:pt x="100" y="68"/>
                        <a:pt x="0" y="68"/>
                      </a:cubicBezTo>
                      <a:lnTo>
                        <a:pt x="500" y="11876"/>
                      </a:lnTo>
                      <a:lnTo>
                        <a:pt x="867" y="11876"/>
                      </a:lnTo>
                      <a:lnTo>
                        <a:pt x="33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13"/>
                <p:cNvSpPr/>
                <p:nvPr/>
              </p:nvSpPr>
              <p:spPr>
                <a:xfrm>
                  <a:off x="6392225" y="475775"/>
                  <a:ext cx="21725" cy="29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11876" extrusionOk="0">
                      <a:moveTo>
                        <a:pt x="501" y="1"/>
                      </a:moveTo>
                      <a:lnTo>
                        <a:pt x="1" y="11876"/>
                      </a:lnTo>
                      <a:lnTo>
                        <a:pt x="335" y="11876"/>
                      </a:lnTo>
                      <a:lnTo>
                        <a:pt x="868" y="68"/>
                      </a:lnTo>
                      <a:cubicBezTo>
                        <a:pt x="735" y="68"/>
                        <a:pt x="601" y="34"/>
                        <a:pt x="5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13"/>
                <p:cNvSpPr/>
                <p:nvPr/>
              </p:nvSpPr>
              <p:spPr>
                <a:xfrm>
                  <a:off x="5793475" y="925275"/>
                  <a:ext cx="410325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13" h="1569" extrusionOk="0">
                      <a:moveTo>
                        <a:pt x="16412" y="0"/>
                      </a:moveTo>
                      <a:lnTo>
                        <a:pt x="8640" y="734"/>
                      </a:lnTo>
                      <a:cubicBezTo>
                        <a:pt x="8607" y="734"/>
                        <a:pt x="8573" y="734"/>
                        <a:pt x="8507" y="768"/>
                      </a:cubicBezTo>
                      <a:lnTo>
                        <a:pt x="8440" y="801"/>
                      </a:lnTo>
                      <a:cubicBezTo>
                        <a:pt x="8206" y="901"/>
                        <a:pt x="7973" y="1001"/>
                        <a:pt x="7773" y="1001"/>
                      </a:cubicBezTo>
                      <a:lnTo>
                        <a:pt x="0" y="1201"/>
                      </a:lnTo>
                      <a:lnTo>
                        <a:pt x="601" y="1568"/>
                      </a:lnTo>
                      <a:lnTo>
                        <a:pt x="7773" y="1368"/>
                      </a:lnTo>
                      <a:cubicBezTo>
                        <a:pt x="8073" y="1368"/>
                        <a:pt x="8340" y="1235"/>
                        <a:pt x="8573" y="1134"/>
                      </a:cubicBezTo>
                      <a:lnTo>
                        <a:pt x="8673" y="1068"/>
                      </a:lnTo>
                      <a:lnTo>
                        <a:pt x="16412" y="367"/>
                      </a:lnTo>
                      <a:lnTo>
                        <a:pt x="1641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13"/>
                <p:cNvSpPr/>
                <p:nvPr/>
              </p:nvSpPr>
              <p:spPr>
                <a:xfrm>
                  <a:off x="5820150" y="966125"/>
                  <a:ext cx="383650" cy="2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46" h="935" extrusionOk="0">
                      <a:moveTo>
                        <a:pt x="6706" y="1"/>
                      </a:moveTo>
                      <a:lnTo>
                        <a:pt x="1" y="201"/>
                      </a:lnTo>
                      <a:lnTo>
                        <a:pt x="601" y="535"/>
                      </a:lnTo>
                      <a:lnTo>
                        <a:pt x="6739" y="368"/>
                      </a:lnTo>
                      <a:cubicBezTo>
                        <a:pt x="6939" y="368"/>
                        <a:pt x="7173" y="468"/>
                        <a:pt x="7406" y="568"/>
                      </a:cubicBezTo>
                      <a:lnTo>
                        <a:pt x="7506" y="601"/>
                      </a:lnTo>
                      <a:cubicBezTo>
                        <a:pt x="7540" y="601"/>
                        <a:pt x="7573" y="635"/>
                        <a:pt x="7640" y="635"/>
                      </a:cubicBezTo>
                      <a:lnTo>
                        <a:pt x="15345" y="935"/>
                      </a:lnTo>
                      <a:lnTo>
                        <a:pt x="15345" y="601"/>
                      </a:lnTo>
                      <a:lnTo>
                        <a:pt x="7807" y="268"/>
                      </a:lnTo>
                      <a:lnTo>
                        <a:pt x="7673" y="468"/>
                      </a:lnTo>
                      <a:lnTo>
                        <a:pt x="7573" y="434"/>
                      </a:lnTo>
                      <a:lnTo>
                        <a:pt x="7673" y="268"/>
                      </a:lnTo>
                      <a:lnTo>
                        <a:pt x="7640" y="268"/>
                      </a:lnTo>
                      <a:lnTo>
                        <a:pt x="7540" y="234"/>
                      </a:lnTo>
                      <a:cubicBezTo>
                        <a:pt x="7273" y="134"/>
                        <a:pt x="7006" y="1"/>
                        <a:pt x="67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13"/>
                <p:cNvSpPr/>
                <p:nvPr/>
              </p:nvSpPr>
              <p:spPr>
                <a:xfrm>
                  <a:off x="5753450" y="968625"/>
                  <a:ext cx="20875" cy="1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502" extrusionOk="0">
                      <a:moveTo>
                        <a:pt x="0" y="1"/>
                      </a:moveTo>
                      <a:lnTo>
                        <a:pt x="0" y="34"/>
                      </a:lnTo>
                      <a:cubicBezTo>
                        <a:pt x="0" y="301"/>
                        <a:pt x="200" y="501"/>
                        <a:pt x="467" y="501"/>
                      </a:cubicBezTo>
                      <a:lnTo>
                        <a:pt x="834" y="50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13"/>
                <p:cNvSpPr/>
                <p:nvPr/>
              </p:nvSpPr>
              <p:spPr>
                <a:xfrm>
                  <a:off x="6009475" y="948625"/>
                  <a:ext cx="194325" cy="2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3" h="1168" extrusionOk="0">
                      <a:moveTo>
                        <a:pt x="7772" y="0"/>
                      </a:moveTo>
                      <a:lnTo>
                        <a:pt x="400" y="501"/>
                      </a:lnTo>
                      <a:lnTo>
                        <a:pt x="367" y="501"/>
                      </a:lnTo>
                      <a:lnTo>
                        <a:pt x="100" y="968"/>
                      </a:lnTo>
                      <a:lnTo>
                        <a:pt x="0" y="1134"/>
                      </a:lnTo>
                      <a:lnTo>
                        <a:pt x="100" y="1168"/>
                      </a:lnTo>
                      <a:lnTo>
                        <a:pt x="200" y="968"/>
                      </a:lnTo>
                      <a:lnTo>
                        <a:pt x="434" y="601"/>
                      </a:lnTo>
                      <a:lnTo>
                        <a:pt x="7772" y="100"/>
                      </a:lnTo>
                      <a:lnTo>
                        <a:pt x="777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13"/>
                <p:cNvSpPr/>
                <p:nvPr/>
              </p:nvSpPr>
              <p:spPr>
                <a:xfrm>
                  <a:off x="6628250" y="966975"/>
                  <a:ext cx="381125" cy="2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5" h="901" extrusionOk="0">
                      <a:moveTo>
                        <a:pt x="8606" y="0"/>
                      </a:moveTo>
                      <a:cubicBezTo>
                        <a:pt x="8306" y="0"/>
                        <a:pt x="8039" y="100"/>
                        <a:pt x="7806" y="200"/>
                      </a:cubicBezTo>
                      <a:lnTo>
                        <a:pt x="7706" y="234"/>
                      </a:lnTo>
                      <a:lnTo>
                        <a:pt x="7639" y="234"/>
                      </a:lnTo>
                      <a:lnTo>
                        <a:pt x="7739" y="400"/>
                      </a:lnTo>
                      <a:lnTo>
                        <a:pt x="7672" y="434"/>
                      </a:lnTo>
                      <a:lnTo>
                        <a:pt x="7539" y="234"/>
                      </a:lnTo>
                      <a:lnTo>
                        <a:pt x="0" y="534"/>
                      </a:lnTo>
                      <a:lnTo>
                        <a:pt x="0" y="901"/>
                      </a:lnTo>
                      <a:lnTo>
                        <a:pt x="7706" y="601"/>
                      </a:lnTo>
                      <a:cubicBezTo>
                        <a:pt x="7739" y="601"/>
                        <a:pt x="7806" y="567"/>
                        <a:pt x="7839" y="567"/>
                      </a:cubicBezTo>
                      <a:lnTo>
                        <a:pt x="7939" y="534"/>
                      </a:lnTo>
                      <a:cubicBezTo>
                        <a:pt x="8173" y="434"/>
                        <a:pt x="8373" y="334"/>
                        <a:pt x="8606" y="334"/>
                      </a:cubicBezTo>
                      <a:lnTo>
                        <a:pt x="14644" y="501"/>
                      </a:lnTo>
                      <a:lnTo>
                        <a:pt x="15244" y="167"/>
                      </a:lnTo>
                      <a:lnTo>
                        <a:pt x="860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13"/>
                <p:cNvSpPr/>
                <p:nvPr/>
              </p:nvSpPr>
              <p:spPr>
                <a:xfrm>
                  <a:off x="7055200" y="967800"/>
                  <a:ext cx="22550" cy="1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2" h="535" extrusionOk="0">
                      <a:moveTo>
                        <a:pt x="902" y="1"/>
                      </a:moveTo>
                      <a:lnTo>
                        <a:pt x="1" y="534"/>
                      </a:lnTo>
                      <a:lnTo>
                        <a:pt x="468" y="534"/>
                      </a:lnTo>
                      <a:cubicBezTo>
                        <a:pt x="701" y="534"/>
                        <a:pt x="902" y="334"/>
                        <a:pt x="902" y="34"/>
                      </a:cubicBezTo>
                      <a:cubicBezTo>
                        <a:pt x="902" y="34"/>
                        <a:pt x="902" y="1"/>
                        <a:pt x="90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13"/>
                <p:cNvSpPr/>
                <p:nvPr/>
              </p:nvSpPr>
              <p:spPr>
                <a:xfrm>
                  <a:off x="6628250" y="925275"/>
                  <a:ext cx="407800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12" h="1569" extrusionOk="0">
                      <a:moveTo>
                        <a:pt x="0" y="0"/>
                      </a:moveTo>
                      <a:lnTo>
                        <a:pt x="0" y="367"/>
                      </a:lnTo>
                      <a:lnTo>
                        <a:pt x="7739" y="1101"/>
                      </a:lnTo>
                      <a:lnTo>
                        <a:pt x="7806" y="1134"/>
                      </a:lnTo>
                      <a:cubicBezTo>
                        <a:pt x="8072" y="1235"/>
                        <a:pt x="8339" y="1368"/>
                        <a:pt x="8606" y="1368"/>
                      </a:cubicBezTo>
                      <a:lnTo>
                        <a:pt x="15711" y="1568"/>
                      </a:lnTo>
                      <a:lnTo>
                        <a:pt x="16312" y="1201"/>
                      </a:lnTo>
                      <a:lnTo>
                        <a:pt x="8640" y="1001"/>
                      </a:lnTo>
                      <a:cubicBezTo>
                        <a:pt x="8406" y="1001"/>
                        <a:pt x="8206" y="901"/>
                        <a:pt x="7972" y="801"/>
                      </a:cubicBezTo>
                      <a:lnTo>
                        <a:pt x="7872" y="768"/>
                      </a:lnTo>
                      <a:cubicBezTo>
                        <a:pt x="7839" y="734"/>
                        <a:pt x="7806" y="734"/>
                        <a:pt x="7739" y="73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13"/>
                <p:cNvSpPr/>
                <p:nvPr/>
              </p:nvSpPr>
              <p:spPr>
                <a:xfrm>
                  <a:off x="6628250" y="948625"/>
                  <a:ext cx="193475" cy="2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9" h="1168" extrusionOk="0">
                      <a:moveTo>
                        <a:pt x="0" y="0"/>
                      </a:moveTo>
                      <a:lnTo>
                        <a:pt x="0" y="100"/>
                      </a:lnTo>
                      <a:lnTo>
                        <a:pt x="7339" y="601"/>
                      </a:lnTo>
                      <a:lnTo>
                        <a:pt x="7539" y="968"/>
                      </a:lnTo>
                      <a:lnTo>
                        <a:pt x="7672" y="1168"/>
                      </a:lnTo>
                      <a:lnTo>
                        <a:pt x="7739" y="1134"/>
                      </a:lnTo>
                      <a:lnTo>
                        <a:pt x="7639" y="968"/>
                      </a:lnTo>
                      <a:lnTo>
                        <a:pt x="7405" y="534"/>
                      </a:lnTo>
                      <a:lnTo>
                        <a:pt x="7372" y="50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13"/>
                <p:cNvSpPr/>
                <p:nvPr/>
              </p:nvSpPr>
              <p:spPr>
                <a:xfrm>
                  <a:off x="5600825" y="881900"/>
                  <a:ext cx="348625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5" h="7573" extrusionOk="0">
                      <a:moveTo>
                        <a:pt x="1" y="1"/>
                      </a:moveTo>
                      <a:lnTo>
                        <a:pt x="6105" y="3470"/>
                      </a:lnTo>
                      <a:lnTo>
                        <a:pt x="6939" y="3970"/>
                      </a:lnTo>
                      <a:lnTo>
                        <a:pt x="13177" y="7539"/>
                      </a:lnTo>
                      <a:lnTo>
                        <a:pt x="13244" y="7539"/>
                      </a:lnTo>
                      <a:lnTo>
                        <a:pt x="13944" y="7573"/>
                      </a:lnTo>
                      <a:lnTo>
                        <a:pt x="7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13"/>
                <p:cNvSpPr/>
                <p:nvPr/>
              </p:nvSpPr>
              <p:spPr>
                <a:xfrm>
                  <a:off x="6147050" y="1167950"/>
                  <a:ext cx="76750" cy="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1802" extrusionOk="0">
                      <a:moveTo>
                        <a:pt x="668" y="0"/>
                      </a:moveTo>
                      <a:lnTo>
                        <a:pt x="1" y="34"/>
                      </a:lnTo>
                      <a:lnTo>
                        <a:pt x="1569" y="934"/>
                      </a:lnTo>
                      <a:lnTo>
                        <a:pt x="1602" y="834"/>
                      </a:lnTo>
                      <a:lnTo>
                        <a:pt x="1702" y="901"/>
                      </a:lnTo>
                      <a:lnTo>
                        <a:pt x="1635" y="968"/>
                      </a:lnTo>
                      <a:lnTo>
                        <a:pt x="3070" y="1802"/>
                      </a:lnTo>
                      <a:cubicBezTo>
                        <a:pt x="3003" y="1635"/>
                        <a:pt x="2936" y="1501"/>
                        <a:pt x="2870" y="1335"/>
                      </a:cubicBezTo>
                      <a:cubicBezTo>
                        <a:pt x="2870" y="1301"/>
                        <a:pt x="2870" y="1268"/>
                        <a:pt x="2836" y="1235"/>
                      </a:cubicBezTo>
                      <a:lnTo>
                        <a:pt x="6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13"/>
                <p:cNvSpPr/>
                <p:nvPr/>
              </p:nvSpPr>
              <p:spPr>
                <a:xfrm>
                  <a:off x="5645875" y="879400"/>
                  <a:ext cx="351925" cy="19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77" h="7740" extrusionOk="0">
                      <a:moveTo>
                        <a:pt x="601" y="1"/>
                      </a:moveTo>
                      <a:cubicBezTo>
                        <a:pt x="467" y="67"/>
                        <a:pt x="300" y="101"/>
                        <a:pt x="167" y="101"/>
                      </a:cubicBezTo>
                      <a:lnTo>
                        <a:pt x="0" y="101"/>
                      </a:lnTo>
                      <a:lnTo>
                        <a:pt x="13276" y="7706"/>
                      </a:lnTo>
                      <a:lnTo>
                        <a:pt x="14077" y="7740"/>
                      </a:lnTo>
                      <a:lnTo>
                        <a:pt x="7572" y="4004"/>
                      </a:lnTo>
                      <a:lnTo>
                        <a:pt x="6972" y="3670"/>
                      </a:lnTo>
                      <a:lnTo>
                        <a:pt x="6505" y="3403"/>
                      </a:lnTo>
                      <a:lnTo>
                        <a:pt x="5904" y="3036"/>
                      </a:lnTo>
                      <a:lnTo>
                        <a:pt x="6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13"/>
                <p:cNvSpPr/>
                <p:nvPr/>
              </p:nvSpPr>
              <p:spPr>
                <a:xfrm>
                  <a:off x="6104525" y="1169625"/>
                  <a:ext cx="141800" cy="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2" h="3270" extrusionOk="0">
                      <a:moveTo>
                        <a:pt x="701" y="0"/>
                      </a:moveTo>
                      <a:lnTo>
                        <a:pt x="1" y="33"/>
                      </a:lnTo>
                      <a:lnTo>
                        <a:pt x="5671" y="3269"/>
                      </a:lnTo>
                      <a:cubicBezTo>
                        <a:pt x="5505" y="3069"/>
                        <a:pt x="5371" y="2835"/>
                        <a:pt x="5238" y="2602"/>
                      </a:cubicBezTo>
                      <a:lnTo>
                        <a:pt x="7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13"/>
                <p:cNvSpPr/>
                <p:nvPr/>
              </p:nvSpPr>
              <p:spPr>
                <a:xfrm>
                  <a:off x="6135375" y="1168775"/>
                  <a:ext cx="54250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0" h="1135" extrusionOk="0">
                      <a:moveTo>
                        <a:pt x="1" y="1"/>
                      </a:moveTo>
                      <a:lnTo>
                        <a:pt x="1936" y="1135"/>
                      </a:lnTo>
                      <a:lnTo>
                        <a:pt x="2002" y="1135"/>
                      </a:lnTo>
                      <a:lnTo>
                        <a:pt x="2102" y="935"/>
                      </a:lnTo>
                      <a:lnTo>
                        <a:pt x="2169" y="868"/>
                      </a:lnTo>
                      <a:lnTo>
                        <a:pt x="2069" y="801"/>
                      </a:lnTo>
                      <a:lnTo>
                        <a:pt x="2036" y="901"/>
                      </a:lnTo>
                      <a:lnTo>
                        <a:pt x="1969" y="1035"/>
                      </a:lnTo>
                      <a:lnTo>
                        <a:pt x="1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13"/>
                <p:cNvSpPr/>
                <p:nvPr/>
              </p:nvSpPr>
              <p:spPr>
                <a:xfrm>
                  <a:off x="5633350" y="881900"/>
                  <a:ext cx="33610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4" h="7573" extrusionOk="0">
                      <a:moveTo>
                        <a:pt x="1" y="1"/>
                      </a:moveTo>
                      <a:lnTo>
                        <a:pt x="13244" y="7573"/>
                      </a:lnTo>
                      <a:lnTo>
                        <a:pt x="13444" y="7573"/>
                      </a:lnTo>
                      <a:lnTo>
                        <a:pt x="1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13"/>
                <p:cNvSpPr/>
                <p:nvPr/>
              </p:nvSpPr>
              <p:spPr>
                <a:xfrm>
                  <a:off x="5549975" y="851050"/>
                  <a:ext cx="129275" cy="3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1" h="1235" extrusionOk="0">
                      <a:moveTo>
                        <a:pt x="0" y="1"/>
                      </a:moveTo>
                      <a:cubicBezTo>
                        <a:pt x="100" y="701"/>
                        <a:pt x="701" y="1235"/>
                        <a:pt x="1435" y="1235"/>
                      </a:cubicBezTo>
                      <a:lnTo>
                        <a:pt x="4003" y="1235"/>
                      </a:lnTo>
                      <a:cubicBezTo>
                        <a:pt x="4136" y="1235"/>
                        <a:pt x="4303" y="1201"/>
                        <a:pt x="4437" y="1135"/>
                      </a:cubicBezTo>
                      <a:cubicBezTo>
                        <a:pt x="4804" y="1001"/>
                        <a:pt x="5104" y="634"/>
                        <a:pt x="5171" y="201"/>
                      </a:cubicBezTo>
                      <a:lnTo>
                        <a:pt x="4804" y="201"/>
                      </a:lnTo>
                      <a:cubicBezTo>
                        <a:pt x="4737" y="568"/>
                        <a:pt x="4403" y="868"/>
                        <a:pt x="4003" y="868"/>
                      </a:cubicBezTo>
                      <a:lnTo>
                        <a:pt x="1435" y="868"/>
                      </a:lnTo>
                      <a:cubicBezTo>
                        <a:pt x="1168" y="868"/>
                        <a:pt x="901" y="768"/>
                        <a:pt x="701" y="601"/>
                      </a:cubicBezTo>
                      <a:lnTo>
                        <a:pt x="467" y="601"/>
                      </a:lnTo>
                      <a:lnTo>
                        <a:pt x="467" y="568"/>
                      </a:lnTo>
                      <a:lnTo>
                        <a:pt x="367" y="568"/>
                      </a:lnTo>
                      <a:lnTo>
                        <a:pt x="367" y="401"/>
                      </a:lnTo>
                      <a:lnTo>
                        <a:pt x="534" y="401"/>
                      </a:lnTo>
                      <a:cubicBezTo>
                        <a:pt x="467" y="301"/>
                        <a:pt x="400" y="134"/>
                        <a:pt x="3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13"/>
                <p:cNvSpPr/>
                <p:nvPr/>
              </p:nvSpPr>
              <p:spPr>
                <a:xfrm>
                  <a:off x="6608225" y="1167950"/>
                  <a:ext cx="74250" cy="4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70" h="1735" extrusionOk="0">
                      <a:moveTo>
                        <a:pt x="2302" y="0"/>
                      </a:moveTo>
                      <a:lnTo>
                        <a:pt x="201" y="1201"/>
                      </a:lnTo>
                      <a:cubicBezTo>
                        <a:pt x="201" y="1235"/>
                        <a:pt x="167" y="1301"/>
                        <a:pt x="167" y="1335"/>
                      </a:cubicBezTo>
                      <a:cubicBezTo>
                        <a:pt x="101" y="1468"/>
                        <a:pt x="34" y="1601"/>
                        <a:pt x="0" y="1735"/>
                      </a:cubicBezTo>
                      <a:lnTo>
                        <a:pt x="1368" y="968"/>
                      </a:lnTo>
                      <a:lnTo>
                        <a:pt x="1301" y="901"/>
                      </a:lnTo>
                      <a:lnTo>
                        <a:pt x="1401" y="834"/>
                      </a:lnTo>
                      <a:lnTo>
                        <a:pt x="1435" y="901"/>
                      </a:lnTo>
                      <a:lnTo>
                        <a:pt x="2969" y="34"/>
                      </a:lnTo>
                      <a:lnTo>
                        <a:pt x="230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13"/>
                <p:cNvSpPr/>
                <p:nvPr/>
              </p:nvSpPr>
              <p:spPr>
                <a:xfrm>
                  <a:off x="6831725" y="879400"/>
                  <a:ext cx="351100" cy="19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4" h="7740" extrusionOk="0">
                      <a:moveTo>
                        <a:pt x="13476" y="1"/>
                      </a:moveTo>
                      <a:lnTo>
                        <a:pt x="8173" y="3036"/>
                      </a:lnTo>
                      <a:lnTo>
                        <a:pt x="7572" y="3403"/>
                      </a:lnTo>
                      <a:lnTo>
                        <a:pt x="7105" y="3670"/>
                      </a:lnTo>
                      <a:lnTo>
                        <a:pt x="6505" y="4004"/>
                      </a:lnTo>
                      <a:lnTo>
                        <a:pt x="0" y="7740"/>
                      </a:lnTo>
                      <a:lnTo>
                        <a:pt x="767" y="7706"/>
                      </a:lnTo>
                      <a:lnTo>
                        <a:pt x="14044" y="101"/>
                      </a:lnTo>
                      <a:lnTo>
                        <a:pt x="13910" y="101"/>
                      </a:lnTo>
                      <a:cubicBezTo>
                        <a:pt x="13743" y="101"/>
                        <a:pt x="13610" y="67"/>
                        <a:pt x="1347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13"/>
                <p:cNvSpPr/>
                <p:nvPr/>
              </p:nvSpPr>
              <p:spPr>
                <a:xfrm>
                  <a:off x="6585700" y="1169625"/>
                  <a:ext cx="139300" cy="8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2" h="3203" extrusionOk="0">
                      <a:moveTo>
                        <a:pt x="4904" y="0"/>
                      </a:moveTo>
                      <a:lnTo>
                        <a:pt x="434" y="2535"/>
                      </a:lnTo>
                      <a:cubicBezTo>
                        <a:pt x="301" y="2769"/>
                        <a:pt x="168" y="3002"/>
                        <a:pt x="1" y="3202"/>
                      </a:cubicBezTo>
                      <a:lnTo>
                        <a:pt x="5571" y="33"/>
                      </a:lnTo>
                      <a:lnTo>
                        <a:pt x="490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13"/>
                <p:cNvSpPr/>
                <p:nvPr/>
              </p:nvSpPr>
              <p:spPr>
                <a:xfrm>
                  <a:off x="6880075" y="881900"/>
                  <a:ext cx="348625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5" h="7573" extrusionOk="0">
                      <a:moveTo>
                        <a:pt x="13210" y="1"/>
                      </a:moveTo>
                      <a:lnTo>
                        <a:pt x="1" y="7573"/>
                      </a:lnTo>
                      <a:lnTo>
                        <a:pt x="768" y="7539"/>
                      </a:lnTo>
                      <a:lnTo>
                        <a:pt x="7006" y="3970"/>
                      </a:lnTo>
                      <a:lnTo>
                        <a:pt x="7907" y="3437"/>
                      </a:lnTo>
                      <a:lnTo>
                        <a:pt x="139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13"/>
                <p:cNvSpPr/>
                <p:nvPr/>
              </p:nvSpPr>
              <p:spPr>
                <a:xfrm>
                  <a:off x="6640750" y="1168775"/>
                  <a:ext cx="54225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9" h="1135" extrusionOk="0">
                      <a:moveTo>
                        <a:pt x="2002" y="1"/>
                      </a:moveTo>
                      <a:lnTo>
                        <a:pt x="201" y="1035"/>
                      </a:lnTo>
                      <a:lnTo>
                        <a:pt x="134" y="868"/>
                      </a:lnTo>
                      <a:lnTo>
                        <a:pt x="100" y="801"/>
                      </a:lnTo>
                      <a:lnTo>
                        <a:pt x="0" y="868"/>
                      </a:lnTo>
                      <a:lnTo>
                        <a:pt x="34" y="935"/>
                      </a:lnTo>
                      <a:lnTo>
                        <a:pt x="201" y="1135"/>
                      </a:lnTo>
                      <a:lnTo>
                        <a:pt x="216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13"/>
                <p:cNvSpPr/>
                <p:nvPr/>
              </p:nvSpPr>
              <p:spPr>
                <a:xfrm>
                  <a:off x="6860900" y="881900"/>
                  <a:ext cx="336100" cy="18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4" h="7573" extrusionOk="0">
                      <a:moveTo>
                        <a:pt x="13277" y="1"/>
                      </a:moveTo>
                      <a:lnTo>
                        <a:pt x="1" y="7573"/>
                      </a:lnTo>
                      <a:lnTo>
                        <a:pt x="201" y="7573"/>
                      </a:lnTo>
                      <a:lnTo>
                        <a:pt x="1344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13"/>
                <p:cNvSpPr/>
                <p:nvPr/>
              </p:nvSpPr>
              <p:spPr>
                <a:xfrm>
                  <a:off x="7150275" y="856050"/>
                  <a:ext cx="124275" cy="2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1" h="1002" extrusionOk="0">
                      <a:moveTo>
                        <a:pt x="1" y="1"/>
                      </a:moveTo>
                      <a:cubicBezTo>
                        <a:pt x="67" y="434"/>
                        <a:pt x="368" y="768"/>
                        <a:pt x="734" y="935"/>
                      </a:cubicBezTo>
                      <a:cubicBezTo>
                        <a:pt x="868" y="1001"/>
                        <a:pt x="1035" y="1001"/>
                        <a:pt x="1168" y="1001"/>
                      </a:cubicBezTo>
                      <a:lnTo>
                        <a:pt x="3737" y="1001"/>
                      </a:lnTo>
                      <a:cubicBezTo>
                        <a:pt x="4237" y="1001"/>
                        <a:pt x="4704" y="735"/>
                        <a:pt x="4971" y="368"/>
                      </a:cubicBezTo>
                      <a:lnTo>
                        <a:pt x="4437" y="368"/>
                      </a:lnTo>
                      <a:cubicBezTo>
                        <a:pt x="4270" y="534"/>
                        <a:pt x="4003" y="668"/>
                        <a:pt x="3737" y="668"/>
                      </a:cubicBezTo>
                      <a:lnTo>
                        <a:pt x="1168" y="668"/>
                      </a:lnTo>
                      <a:cubicBezTo>
                        <a:pt x="768" y="668"/>
                        <a:pt x="434" y="368"/>
                        <a:pt x="3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13"/>
                <p:cNvSpPr/>
                <p:nvPr/>
              </p:nvSpPr>
              <p:spPr>
                <a:xfrm>
                  <a:off x="7265350" y="850225"/>
                  <a:ext cx="1420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568" extrusionOk="0">
                      <a:moveTo>
                        <a:pt x="568" y="0"/>
                      </a:moveTo>
                      <a:lnTo>
                        <a:pt x="201" y="34"/>
                      </a:lnTo>
                      <a:cubicBezTo>
                        <a:pt x="168" y="167"/>
                        <a:pt x="101" y="300"/>
                        <a:pt x="1" y="434"/>
                      </a:cubicBezTo>
                      <a:lnTo>
                        <a:pt x="368" y="434"/>
                      </a:lnTo>
                      <a:lnTo>
                        <a:pt x="368" y="567"/>
                      </a:lnTo>
                      <a:cubicBezTo>
                        <a:pt x="468" y="400"/>
                        <a:pt x="535" y="200"/>
                        <a:pt x="5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13"/>
                <p:cNvSpPr/>
                <p:nvPr/>
              </p:nvSpPr>
              <p:spPr>
                <a:xfrm>
                  <a:off x="4473375" y="750975"/>
                  <a:ext cx="1767100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684" h="1836" extrusionOk="0">
                      <a:moveTo>
                        <a:pt x="0" y="1"/>
                      </a:moveTo>
                      <a:cubicBezTo>
                        <a:pt x="67" y="1"/>
                        <a:pt x="100" y="1"/>
                        <a:pt x="167" y="34"/>
                      </a:cubicBezTo>
                      <a:cubicBezTo>
                        <a:pt x="200" y="67"/>
                        <a:pt x="234" y="101"/>
                        <a:pt x="234" y="167"/>
                      </a:cubicBezTo>
                      <a:lnTo>
                        <a:pt x="234" y="368"/>
                      </a:lnTo>
                      <a:lnTo>
                        <a:pt x="20815" y="801"/>
                      </a:lnTo>
                      <a:lnTo>
                        <a:pt x="20815" y="634"/>
                      </a:lnTo>
                      <a:lnTo>
                        <a:pt x="21182" y="634"/>
                      </a:lnTo>
                      <a:lnTo>
                        <a:pt x="21182" y="801"/>
                      </a:lnTo>
                      <a:lnTo>
                        <a:pt x="22249" y="835"/>
                      </a:lnTo>
                      <a:lnTo>
                        <a:pt x="22249" y="634"/>
                      </a:lnTo>
                      <a:lnTo>
                        <a:pt x="22616" y="634"/>
                      </a:lnTo>
                      <a:lnTo>
                        <a:pt x="22616" y="835"/>
                      </a:lnTo>
                      <a:lnTo>
                        <a:pt x="28020" y="935"/>
                      </a:lnTo>
                      <a:lnTo>
                        <a:pt x="28020" y="735"/>
                      </a:lnTo>
                      <a:lnTo>
                        <a:pt x="28387" y="735"/>
                      </a:lnTo>
                      <a:lnTo>
                        <a:pt x="28387" y="935"/>
                      </a:lnTo>
                      <a:lnTo>
                        <a:pt x="29454" y="968"/>
                      </a:lnTo>
                      <a:lnTo>
                        <a:pt x="29454" y="835"/>
                      </a:lnTo>
                      <a:lnTo>
                        <a:pt x="29821" y="835"/>
                      </a:lnTo>
                      <a:lnTo>
                        <a:pt x="29821" y="968"/>
                      </a:lnTo>
                      <a:lnTo>
                        <a:pt x="43064" y="1268"/>
                      </a:lnTo>
                      <a:lnTo>
                        <a:pt x="43064" y="1168"/>
                      </a:lnTo>
                      <a:lnTo>
                        <a:pt x="43431" y="1168"/>
                      </a:lnTo>
                      <a:lnTo>
                        <a:pt x="43431" y="1268"/>
                      </a:lnTo>
                      <a:lnTo>
                        <a:pt x="54439" y="1502"/>
                      </a:lnTo>
                      <a:lnTo>
                        <a:pt x="54439" y="1402"/>
                      </a:lnTo>
                      <a:lnTo>
                        <a:pt x="54639" y="1402"/>
                      </a:lnTo>
                      <a:lnTo>
                        <a:pt x="54639" y="1502"/>
                      </a:lnTo>
                      <a:lnTo>
                        <a:pt x="67282" y="1769"/>
                      </a:lnTo>
                      <a:lnTo>
                        <a:pt x="67282" y="1669"/>
                      </a:lnTo>
                      <a:lnTo>
                        <a:pt x="67448" y="1669"/>
                      </a:lnTo>
                      <a:lnTo>
                        <a:pt x="67448" y="1769"/>
                      </a:lnTo>
                      <a:lnTo>
                        <a:pt x="68115" y="1769"/>
                      </a:lnTo>
                      <a:lnTo>
                        <a:pt x="68115" y="1568"/>
                      </a:lnTo>
                      <a:lnTo>
                        <a:pt x="68482" y="1568"/>
                      </a:lnTo>
                      <a:lnTo>
                        <a:pt x="68482" y="1802"/>
                      </a:lnTo>
                      <a:lnTo>
                        <a:pt x="70250" y="1835"/>
                      </a:lnTo>
                      <a:cubicBezTo>
                        <a:pt x="70384" y="1702"/>
                        <a:pt x="70517" y="1568"/>
                        <a:pt x="70684" y="1468"/>
                      </a:cubicBezTo>
                      <a:lnTo>
                        <a:pt x="3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13"/>
                <p:cNvSpPr/>
                <p:nvPr/>
              </p:nvSpPr>
              <p:spPr>
                <a:xfrm>
                  <a:off x="4472525" y="750975"/>
                  <a:ext cx="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13"/>
                <p:cNvSpPr/>
                <p:nvPr/>
              </p:nvSpPr>
              <p:spPr>
                <a:xfrm>
                  <a:off x="4475025" y="795175"/>
                  <a:ext cx="1728775" cy="8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51" h="3370" extrusionOk="0">
                      <a:moveTo>
                        <a:pt x="401" y="1"/>
                      </a:moveTo>
                      <a:lnTo>
                        <a:pt x="168" y="134"/>
                      </a:lnTo>
                      <a:cubicBezTo>
                        <a:pt x="168" y="234"/>
                        <a:pt x="101" y="301"/>
                        <a:pt x="34" y="334"/>
                      </a:cubicBezTo>
                      <a:lnTo>
                        <a:pt x="1" y="334"/>
                      </a:lnTo>
                      <a:lnTo>
                        <a:pt x="42998" y="2202"/>
                      </a:lnTo>
                      <a:lnTo>
                        <a:pt x="43365" y="2236"/>
                      </a:lnTo>
                      <a:lnTo>
                        <a:pt x="47201" y="2402"/>
                      </a:lnTo>
                      <a:cubicBezTo>
                        <a:pt x="47201" y="2369"/>
                        <a:pt x="47235" y="2336"/>
                        <a:pt x="47235" y="2302"/>
                      </a:cubicBezTo>
                      <a:lnTo>
                        <a:pt x="47401" y="2302"/>
                      </a:lnTo>
                      <a:cubicBezTo>
                        <a:pt x="47401" y="2336"/>
                        <a:pt x="47401" y="2369"/>
                        <a:pt x="47401" y="2402"/>
                      </a:cubicBezTo>
                      <a:lnTo>
                        <a:pt x="47802" y="2436"/>
                      </a:lnTo>
                      <a:lnTo>
                        <a:pt x="48169" y="2436"/>
                      </a:lnTo>
                      <a:lnTo>
                        <a:pt x="69150" y="3370"/>
                      </a:lnTo>
                      <a:lnTo>
                        <a:pt x="69150" y="3003"/>
                      </a:lnTo>
                      <a:lnTo>
                        <a:pt x="68450" y="2969"/>
                      </a:lnTo>
                      <a:lnTo>
                        <a:pt x="68483" y="3136"/>
                      </a:lnTo>
                      <a:lnTo>
                        <a:pt x="68116" y="3136"/>
                      </a:lnTo>
                      <a:lnTo>
                        <a:pt x="68116" y="2969"/>
                      </a:lnTo>
                      <a:lnTo>
                        <a:pt x="43999" y="1902"/>
                      </a:lnTo>
                      <a:lnTo>
                        <a:pt x="43799" y="1902"/>
                      </a:lnTo>
                      <a:lnTo>
                        <a:pt x="43398" y="1869"/>
                      </a:lnTo>
                      <a:lnTo>
                        <a:pt x="43398" y="2202"/>
                      </a:lnTo>
                      <a:lnTo>
                        <a:pt x="43032" y="2202"/>
                      </a:lnTo>
                      <a:lnTo>
                        <a:pt x="43032" y="1869"/>
                      </a:lnTo>
                      <a:lnTo>
                        <a:pt x="4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13"/>
                <p:cNvSpPr/>
                <p:nvPr/>
              </p:nvSpPr>
              <p:spPr>
                <a:xfrm>
                  <a:off x="4392475" y="750975"/>
                  <a:ext cx="86750" cy="6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03" extrusionOk="0">
                      <a:moveTo>
                        <a:pt x="3103" y="401"/>
                      </a:moveTo>
                      <a:lnTo>
                        <a:pt x="3103" y="1769"/>
                      </a:lnTo>
                      <a:lnTo>
                        <a:pt x="1235" y="2202"/>
                      </a:lnTo>
                      <a:cubicBezTo>
                        <a:pt x="1168" y="2236"/>
                        <a:pt x="1135" y="2236"/>
                        <a:pt x="1068" y="2236"/>
                      </a:cubicBezTo>
                      <a:cubicBezTo>
                        <a:pt x="668" y="2236"/>
                        <a:pt x="367" y="1935"/>
                        <a:pt x="367" y="1535"/>
                      </a:cubicBezTo>
                      <a:cubicBezTo>
                        <a:pt x="367" y="1202"/>
                        <a:pt x="601" y="935"/>
                        <a:pt x="934" y="868"/>
                      </a:cubicBezTo>
                      <a:lnTo>
                        <a:pt x="3103" y="401"/>
                      </a:lnTo>
                      <a:close/>
                      <a:moveTo>
                        <a:pt x="3203" y="1"/>
                      </a:moveTo>
                      <a:lnTo>
                        <a:pt x="868" y="501"/>
                      </a:lnTo>
                      <a:cubicBezTo>
                        <a:pt x="367" y="601"/>
                        <a:pt x="0" y="1035"/>
                        <a:pt x="0" y="1535"/>
                      </a:cubicBezTo>
                      <a:cubicBezTo>
                        <a:pt x="0" y="2136"/>
                        <a:pt x="501" y="2603"/>
                        <a:pt x="1068" y="2603"/>
                      </a:cubicBezTo>
                      <a:cubicBezTo>
                        <a:pt x="1135" y="2603"/>
                        <a:pt x="1235" y="2603"/>
                        <a:pt x="1335" y="2569"/>
                      </a:cubicBezTo>
                      <a:lnTo>
                        <a:pt x="3303" y="2102"/>
                      </a:lnTo>
                      <a:lnTo>
                        <a:pt x="3336" y="2102"/>
                      </a:lnTo>
                      <a:cubicBezTo>
                        <a:pt x="3403" y="2069"/>
                        <a:pt x="3470" y="2002"/>
                        <a:pt x="3470" y="1902"/>
                      </a:cubicBezTo>
                      <a:lnTo>
                        <a:pt x="3470" y="1902"/>
                      </a:lnTo>
                      <a:lnTo>
                        <a:pt x="3336" y="2002"/>
                      </a:lnTo>
                      <a:lnTo>
                        <a:pt x="3236" y="1835"/>
                      </a:lnTo>
                      <a:lnTo>
                        <a:pt x="3470" y="1702"/>
                      </a:lnTo>
                      <a:lnTo>
                        <a:pt x="3470" y="368"/>
                      </a:lnTo>
                      <a:lnTo>
                        <a:pt x="3470" y="167"/>
                      </a:lnTo>
                      <a:cubicBezTo>
                        <a:pt x="3470" y="101"/>
                        <a:pt x="3436" y="67"/>
                        <a:pt x="3403" y="34"/>
                      </a:cubicBezTo>
                      <a:cubicBezTo>
                        <a:pt x="3370" y="1"/>
                        <a:pt x="3303" y="1"/>
                        <a:pt x="32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13"/>
                <p:cNvSpPr/>
                <p:nvPr/>
              </p:nvSpPr>
              <p:spPr>
                <a:xfrm>
                  <a:off x="4993725" y="766825"/>
                  <a:ext cx="225200" cy="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8" h="1802" extrusionOk="0">
                      <a:moveTo>
                        <a:pt x="1" y="0"/>
                      </a:moveTo>
                      <a:lnTo>
                        <a:pt x="1" y="167"/>
                      </a:lnTo>
                      <a:lnTo>
                        <a:pt x="1" y="1268"/>
                      </a:lnTo>
                      <a:lnTo>
                        <a:pt x="368" y="1301"/>
                      </a:lnTo>
                      <a:lnTo>
                        <a:pt x="368" y="1468"/>
                      </a:lnTo>
                      <a:lnTo>
                        <a:pt x="168" y="1468"/>
                      </a:lnTo>
                      <a:lnTo>
                        <a:pt x="8807" y="1802"/>
                      </a:lnTo>
                      <a:lnTo>
                        <a:pt x="8841" y="1802"/>
                      </a:lnTo>
                      <a:cubicBezTo>
                        <a:pt x="8874" y="1802"/>
                        <a:pt x="8907" y="1768"/>
                        <a:pt x="8941" y="1735"/>
                      </a:cubicBezTo>
                      <a:cubicBezTo>
                        <a:pt x="8974" y="1702"/>
                        <a:pt x="9007" y="1668"/>
                        <a:pt x="9007" y="1602"/>
                      </a:cubicBezTo>
                      <a:lnTo>
                        <a:pt x="9007" y="334"/>
                      </a:lnTo>
                      <a:lnTo>
                        <a:pt x="9007" y="201"/>
                      </a:lnTo>
                      <a:lnTo>
                        <a:pt x="8640" y="201"/>
                      </a:lnTo>
                      <a:lnTo>
                        <a:pt x="8640" y="334"/>
                      </a:lnTo>
                      <a:lnTo>
                        <a:pt x="8640" y="1435"/>
                      </a:lnTo>
                      <a:lnTo>
                        <a:pt x="368" y="1135"/>
                      </a:lnTo>
                      <a:lnTo>
                        <a:pt x="368" y="167"/>
                      </a:lnTo>
                      <a:lnTo>
                        <a:pt x="3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13"/>
                <p:cNvSpPr/>
                <p:nvPr/>
              </p:nvSpPr>
              <p:spPr>
                <a:xfrm>
                  <a:off x="5029600" y="766825"/>
                  <a:ext cx="153475" cy="2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9" h="968" extrusionOk="0">
                      <a:moveTo>
                        <a:pt x="0" y="0"/>
                      </a:moveTo>
                      <a:lnTo>
                        <a:pt x="0" y="167"/>
                      </a:lnTo>
                      <a:lnTo>
                        <a:pt x="0" y="634"/>
                      </a:lnTo>
                      <a:cubicBezTo>
                        <a:pt x="0" y="734"/>
                        <a:pt x="100" y="801"/>
                        <a:pt x="200" y="801"/>
                      </a:cubicBezTo>
                      <a:lnTo>
                        <a:pt x="5938" y="968"/>
                      </a:lnTo>
                      <a:cubicBezTo>
                        <a:pt x="6005" y="968"/>
                        <a:pt x="6038" y="968"/>
                        <a:pt x="6071" y="934"/>
                      </a:cubicBezTo>
                      <a:cubicBezTo>
                        <a:pt x="6105" y="901"/>
                        <a:pt x="6138" y="834"/>
                        <a:pt x="6138" y="801"/>
                      </a:cubicBezTo>
                      <a:lnTo>
                        <a:pt x="6138" y="301"/>
                      </a:lnTo>
                      <a:lnTo>
                        <a:pt x="6138" y="101"/>
                      </a:lnTo>
                      <a:lnTo>
                        <a:pt x="5771" y="101"/>
                      </a:lnTo>
                      <a:lnTo>
                        <a:pt x="5771" y="301"/>
                      </a:lnTo>
                      <a:lnTo>
                        <a:pt x="5771" y="601"/>
                      </a:lnTo>
                      <a:lnTo>
                        <a:pt x="367" y="467"/>
                      </a:lnTo>
                      <a:lnTo>
                        <a:pt x="367" y="201"/>
                      </a:lnTo>
                      <a:lnTo>
                        <a:pt x="3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13"/>
                <p:cNvSpPr/>
                <p:nvPr/>
              </p:nvSpPr>
              <p:spPr>
                <a:xfrm>
                  <a:off x="6176250" y="790175"/>
                  <a:ext cx="1087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" h="3337" extrusionOk="0">
                      <a:moveTo>
                        <a:pt x="0" y="0"/>
                      </a:moveTo>
                      <a:lnTo>
                        <a:pt x="0" y="201"/>
                      </a:lnTo>
                      <a:lnTo>
                        <a:pt x="67" y="3169"/>
                      </a:lnTo>
                      <a:lnTo>
                        <a:pt x="67" y="3336"/>
                      </a:lnTo>
                      <a:lnTo>
                        <a:pt x="434" y="3336"/>
                      </a:lnTo>
                      <a:lnTo>
                        <a:pt x="434" y="3169"/>
                      </a:lnTo>
                      <a:lnTo>
                        <a:pt x="367" y="234"/>
                      </a:lnTo>
                      <a:lnTo>
                        <a:pt x="3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13"/>
                <p:cNvSpPr/>
                <p:nvPr/>
              </p:nvSpPr>
              <p:spPr>
                <a:xfrm>
                  <a:off x="5550800" y="780175"/>
                  <a:ext cx="9200" cy="7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2803" extrusionOk="0">
                      <a:moveTo>
                        <a:pt x="1" y="0"/>
                      </a:moveTo>
                      <a:lnTo>
                        <a:pt x="1" y="100"/>
                      </a:lnTo>
                      <a:lnTo>
                        <a:pt x="1" y="2469"/>
                      </a:lnTo>
                      <a:lnTo>
                        <a:pt x="1" y="2802"/>
                      </a:lnTo>
                      <a:lnTo>
                        <a:pt x="367" y="2802"/>
                      </a:lnTo>
                      <a:lnTo>
                        <a:pt x="367" y="2469"/>
                      </a:lnTo>
                      <a:lnTo>
                        <a:pt x="367" y="100"/>
                      </a:lnTo>
                      <a:lnTo>
                        <a:pt x="3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13"/>
                <p:cNvSpPr/>
                <p:nvPr/>
              </p:nvSpPr>
              <p:spPr>
                <a:xfrm>
                  <a:off x="6627400" y="794350"/>
                  <a:ext cx="1729600" cy="8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184" h="3403" extrusionOk="0">
                      <a:moveTo>
                        <a:pt x="68783" y="0"/>
                      </a:moveTo>
                      <a:lnTo>
                        <a:pt x="26153" y="1902"/>
                      </a:lnTo>
                      <a:lnTo>
                        <a:pt x="26153" y="2232"/>
                      </a:lnTo>
                      <a:lnTo>
                        <a:pt x="26153" y="2232"/>
                      </a:lnTo>
                      <a:lnTo>
                        <a:pt x="69183" y="367"/>
                      </a:lnTo>
                      <a:lnTo>
                        <a:pt x="69150" y="367"/>
                      </a:lnTo>
                      <a:cubicBezTo>
                        <a:pt x="69050" y="334"/>
                        <a:pt x="69017" y="267"/>
                        <a:pt x="69017" y="167"/>
                      </a:cubicBezTo>
                      <a:lnTo>
                        <a:pt x="68783" y="0"/>
                      </a:lnTo>
                      <a:close/>
                      <a:moveTo>
                        <a:pt x="26153" y="2232"/>
                      </a:moveTo>
                      <a:lnTo>
                        <a:pt x="26086" y="2235"/>
                      </a:lnTo>
                      <a:lnTo>
                        <a:pt x="26153" y="2235"/>
                      </a:lnTo>
                      <a:lnTo>
                        <a:pt x="26153" y="2232"/>
                      </a:lnTo>
                      <a:close/>
                      <a:moveTo>
                        <a:pt x="25786" y="1902"/>
                      </a:moveTo>
                      <a:lnTo>
                        <a:pt x="25185" y="1935"/>
                      </a:lnTo>
                      <a:lnTo>
                        <a:pt x="25185" y="2135"/>
                      </a:lnTo>
                      <a:lnTo>
                        <a:pt x="24985" y="2135"/>
                      </a:lnTo>
                      <a:lnTo>
                        <a:pt x="24985" y="1935"/>
                      </a:lnTo>
                      <a:lnTo>
                        <a:pt x="1068" y="3002"/>
                      </a:lnTo>
                      <a:lnTo>
                        <a:pt x="1068" y="3169"/>
                      </a:lnTo>
                      <a:lnTo>
                        <a:pt x="701" y="3169"/>
                      </a:lnTo>
                      <a:lnTo>
                        <a:pt x="701" y="3002"/>
                      </a:lnTo>
                      <a:lnTo>
                        <a:pt x="1" y="3036"/>
                      </a:lnTo>
                      <a:lnTo>
                        <a:pt x="1" y="3403"/>
                      </a:lnTo>
                      <a:lnTo>
                        <a:pt x="20916" y="2469"/>
                      </a:lnTo>
                      <a:lnTo>
                        <a:pt x="21283" y="2469"/>
                      </a:lnTo>
                      <a:lnTo>
                        <a:pt x="21850" y="2435"/>
                      </a:lnTo>
                      <a:cubicBezTo>
                        <a:pt x="21850" y="2402"/>
                        <a:pt x="21850" y="2369"/>
                        <a:pt x="21850" y="2302"/>
                      </a:cubicBezTo>
                      <a:lnTo>
                        <a:pt x="22016" y="2302"/>
                      </a:lnTo>
                      <a:cubicBezTo>
                        <a:pt x="22016" y="2369"/>
                        <a:pt x="22050" y="2402"/>
                        <a:pt x="22050" y="2435"/>
                      </a:cubicBezTo>
                      <a:lnTo>
                        <a:pt x="25719" y="2269"/>
                      </a:lnTo>
                      <a:lnTo>
                        <a:pt x="26086" y="2235"/>
                      </a:lnTo>
                      <a:lnTo>
                        <a:pt x="25786" y="2235"/>
                      </a:lnTo>
                      <a:lnTo>
                        <a:pt x="25786" y="190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13"/>
                <p:cNvSpPr/>
                <p:nvPr/>
              </p:nvSpPr>
              <p:spPr>
                <a:xfrm>
                  <a:off x="6590700" y="750975"/>
                  <a:ext cx="1767125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685" h="1836" extrusionOk="0">
                      <a:moveTo>
                        <a:pt x="70651" y="1"/>
                      </a:moveTo>
                      <a:lnTo>
                        <a:pt x="1" y="1468"/>
                      </a:lnTo>
                      <a:cubicBezTo>
                        <a:pt x="168" y="1568"/>
                        <a:pt x="301" y="1702"/>
                        <a:pt x="435" y="1835"/>
                      </a:cubicBezTo>
                      <a:lnTo>
                        <a:pt x="2203" y="1802"/>
                      </a:lnTo>
                      <a:lnTo>
                        <a:pt x="2236" y="1535"/>
                      </a:lnTo>
                      <a:lnTo>
                        <a:pt x="2569" y="1568"/>
                      </a:lnTo>
                      <a:lnTo>
                        <a:pt x="2569" y="1769"/>
                      </a:lnTo>
                      <a:lnTo>
                        <a:pt x="3070" y="1769"/>
                      </a:lnTo>
                      <a:lnTo>
                        <a:pt x="3070" y="1635"/>
                      </a:lnTo>
                      <a:lnTo>
                        <a:pt x="3270" y="1635"/>
                      </a:lnTo>
                      <a:lnTo>
                        <a:pt x="3270" y="1769"/>
                      </a:lnTo>
                      <a:lnTo>
                        <a:pt x="15912" y="1502"/>
                      </a:lnTo>
                      <a:lnTo>
                        <a:pt x="15912" y="1368"/>
                      </a:lnTo>
                      <a:lnTo>
                        <a:pt x="16079" y="1368"/>
                      </a:lnTo>
                      <a:lnTo>
                        <a:pt x="16079" y="1502"/>
                      </a:lnTo>
                      <a:lnTo>
                        <a:pt x="27254" y="1268"/>
                      </a:lnTo>
                      <a:lnTo>
                        <a:pt x="27254" y="1168"/>
                      </a:lnTo>
                      <a:lnTo>
                        <a:pt x="27621" y="1168"/>
                      </a:lnTo>
                      <a:lnTo>
                        <a:pt x="27621" y="1235"/>
                      </a:lnTo>
                      <a:lnTo>
                        <a:pt x="40897" y="968"/>
                      </a:lnTo>
                      <a:lnTo>
                        <a:pt x="40897" y="835"/>
                      </a:lnTo>
                      <a:lnTo>
                        <a:pt x="41264" y="835"/>
                      </a:lnTo>
                      <a:lnTo>
                        <a:pt x="41264" y="968"/>
                      </a:lnTo>
                      <a:lnTo>
                        <a:pt x="42331" y="935"/>
                      </a:lnTo>
                      <a:lnTo>
                        <a:pt x="42331" y="735"/>
                      </a:lnTo>
                      <a:lnTo>
                        <a:pt x="42698" y="735"/>
                      </a:lnTo>
                      <a:lnTo>
                        <a:pt x="42698" y="935"/>
                      </a:lnTo>
                      <a:lnTo>
                        <a:pt x="48069" y="801"/>
                      </a:lnTo>
                      <a:lnTo>
                        <a:pt x="48069" y="601"/>
                      </a:lnTo>
                      <a:lnTo>
                        <a:pt x="48436" y="601"/>
                      </a:lnTo>
                      <a:lnTo>
                        <a:pt x="48436" y="801"/>
                      </a:lnTo>
                      <a:lnTo>
                        <a:pt x="49536" y="801"/>
                      </a:lnTo>
                      <a:lnTo>
                        <a:pt x="49536" y="601"/>
                      </a:lnTo>
                      <a:lnTo>
                        <a:pt x="49870" y="601"/>
                      </a:lnTo>
                      <a:lnTo>
                        <a:pt x="49870" y="768"/>
                      </a:lnTo>
                      <a:lnTo>
                        <a:pt x="70485" y="334"/>
                      </a:lnTo>
                      <a:lnTo>
                        <a:pt x="70485" y="167"/>
                      </a:lnTo>
                      <a:cubicBezTo>
                        <a:pt x="70485" y="101"/>
                        <a:pt x="70485" y="67"/>
                        <a:pt x="70551" y="34"/>
                      </a:cubicBezTo>
                      <a:cubicBezTo>
                        <a:pt x="70585" y="1"/>
                        <a:pt x="70618" y="1"/>
                        <a:pt x="7068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13"/>
                <p:cNvSpPr/>
                <p:nvPr/>
              </p:nvSpPr>
              <p:spPr>
                <a:xfrm>
                  <a:off x="7612275" y="766825"/>
                  <a:ext cx="225175" cy="4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7" h="1802" extrusionOk="0">
                      <a:moveTo>
                        <a:pt x="8640" y="0"/>
                      </a:moveTo>
                      <a:lnTo>
                        <a:pt x="8640" y="167"/>
                      </a:lnTo>
                      <a:lnTo>
                        <a:pt x="8640" y="1135"/>
                      </a:lnTo>
                      <a:lnTo>
                        <a:pt x="367" y="1435"/>
                      </a:lnTo>
                      <a:lnTo>
                        <a:pt x="367" y="334"/>
                      </a:lnTo>
                      <a:lnTo>
                        <a:pt x="367" y="201"/>
                      </a:lnTo>
                      <a:lnTo>
                        <a:pt x="0" y="201"/>
                      </a:lnTo>
                      <a:lnTo>
                        <a:pt x="0" y="334"/>
                      </a:lnTo>
                      <a:lnTo>
                        <a:pt x="0" y="1602"/>
                      </a:lnTo>
                      <a:cubicBezTo>
                        <a:pt x="34" y="1668"/>
                        <a:pt x="34" y="1702"/>
                        <a:pt x="67" y="1735"/>
                      </a:cubicBezTo>
                      <a:cubicBezTo>
                        <a:pt x="101" y="1768"/>
                        <a:pt x="167" y="1802"/>
                        <a:pt x="201" y="1802"/>
                      </a:cubicBezTo>
                      <a:lnTo>
                        <a:pt x="8840" y="1468"/>
                      </a:lnTo>
                      <a:lnTo>
                        <a:pt x="8607" y="1468"/>
                      </a:lnTo>
                      <a:lnTo>
                        <a:pt x="8573" y="1301"/>
                      </a:lnTo>
                      <a:lnTo>
                        <a:pt x="9007" y="1268"/>
                      </a:lnTo>
                      <a:lnTo>
                        <a:pt x="9007" y="134"/>
                      </a:lnTo>
                      <a:lnTo>
                        <a:pt x="900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13"/>
                <p:cNvSpPr/>
                <p:nvPr/>
              </p:nvSpPr>
              <p:spPr>
                <a:xfrm>
                  <a:off x="7648125" y="766825"/>
                  <a:ext cx="153475" cy="2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9" h="968" extrusionOk="0">
                      <a:moveTo>
                        <a:pt x="5772" y="0"/>
                      </a:moveTo>
                      <a:lnTo>
                        <a:pt x="5772" y="201"/>
                      </a:lnTo>
                      <a:lnTo>
                        <a:pt x="5772" y="467"/>
                      </a:lnTo>
                      <a:lnTo>
                        <a:pt x="368" y="601"/>
                      </a:lnTo>
                      <a:lnTo>
                        <a:pt x="368" y="301"/>
                      </a:lnTo>
                      <a:lnTo>
                        <a:pt x="368" y="101"/>
                      </a:lnTo>
                      <a:lnTo>
                        <a:pt x="1" y="101"/>
                      </a:lnTo>
                      <a:lnTo>
                        <a:pt x="1" y="301"/>
                      </a:lnTo>
                      <a:lnTo>
                        <a:pt x="1" y="801"/>
                      </a:lnTo>
                      <a:cubicBezTo>
                        <a:pt x="34" y="834"/>
                        <a:pt x="34" y="868"/>
                        <a:pt x="68" y="934"/>
                      </a:cubicBezTo>
                      <a:cubicBezTo>
                        <a:pt x="101" y="968"/>
                        <a:pt x="168" y="968"/>
                        <a:pt x="201" y="968"/>
                      </a:cubicBezTo>
                      <a:lnTo>
                        <a:pt x="5972" y="801"/>
                      </a:lnTo>
                      <a:cubicBezTo>
                        <a:pt x="6072" y="801"/>
                        <a:pt x="6139" y="734"/>
                        <a:pt x="6139" y="634"/>
                      </a:cubicBezTo>
                      <a:lnTo>
                        <a:pt x="6139" y="167"/>
                      </a:lnTo>
                      <a:lnTo>
                        <a:pt x="61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13"/>
                <p:cNvSpPr/>
                <p:nvPr/>
              </p:nvSpPr>
              <p:spPr>
                <a:xfrm>
                  <a:off x="6644925" y="790175"/>
                  <a:ext cx="10025" cy="8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" h="3337" extrusionOk="0">
                      <a:moveTo>
                        <a:pt x="34" y="0"/>
                      </a:moveTo>
                      <a:lnTo>
                        <a:pt x="34" y="234"/>
                      </a:lnTo>
                      <a:lnTo>
                        <a:pt x="0" y="3169"/>
                      </a:lnTo>
                      <a:lnTo>
                        <a:pt x="0" y="3336"/>
                      </a:lnTo>
                      <a:lnTo>
                        <a:pt x="367" y="3336"/>
                      </a:lnTo>
                      <a:lnTo>
                        <a:pt x="367" y="3169"/>
                      </a:lnTo>
                      <a:lnTo>
                        <a:pt x="400" y="201"/>
                      </a:lnTo>
                      <a:lnTo>
                        <a:pt x="40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13"/>
                <p:cNvSpPr/>
                <p:nvPr/>
              </p:nvSpPr>
              <p:spPr>
                <a:xfrm>
                  <a:off x="7272025" y="780175"/>
                  <a:ext cx="9200" cy="7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" h="2803" extrusionOk="0">
                      <a:moveTo>
                        <a:pt x="1" y="0"/>
                      </a:moveTo>
                      <a:lnTo>
                        <a:pt x="1" y="100"/>
                      </a:lnTo>
                      <a:lnTo>
                        <a:pt x="1" y="2469"/>
                      </a:lnTo>
                      <a:lnTo>
                        <a:pt x="1" y="2802"/>
                      </a:lnTo>
                      <a:lnTo>
                        <a:pt x="368" y="2802"/>
                      </a:lnTo>
                      <a:lnTo>
                        <a:pt x="368" y="2469"/>
                      </a:lnTo>
                      <a:lnTo>
                        <a:pt x="368" y="100"/>
                      </a:lnTo>
                      <a:lnTo>
                        <a:pt x="3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13"/>
                <p:cNvSpPr/>
                <p:nvPr/>
              </p:nvSpPr>
              <p:spPr>
                <a:xfrm>
                  <a:off x="6208775" y="1166275"/>
                  <a:ext cx="413650" cy="1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46" h="5872" extrusionOk="0">
                      <a:moveTo>
                        <a:pt x="0" y="1"/>
                      </a:moveTo>
                      <a:cubicBezTo>
                        <a:pt x="67" y="368"/>
                        <a:pt x="167" y="734"/>
                        <a:pt x="301" y="1101"/>
                      </a:cubicBezTo>
                      <a:cubicBezTo>
                        <a:pt x="301" y="1168"/>
                        <a:pt x="334" y="1235"/>
                        <a:pt x="367" y="1302"/>
                      </a:cubicBezTo>
                      <a:cubicBezTo>
                        <a:pt x="367" y="1335"/>
                        <a:pt x="401" y="1368"/>
                        <a:pt x="401" y="1402"/>
                      </a:cubicBezTo>
                      <a:cubicBezTo>
                        <a:pt x="467" y="1568"/>
                        <a:pt x="534" y="1702"/>
                        <a:pt x="601" y="1869"/>
                      </a:cubicBezTo>
                      <a:cubicBezTo>
                        <a:pt x="734" y="2169"/>
                        <a:pt x="868" y="2469"/>
                        <a:pt x="1034" y="2736"/>
                      </a:cubicBezTo>
                      <a:cubicBezTo>
                        <a:pt x="1201" y="2969"/>
                        <a:pt x="1335" y="3203"/>
                        <a:pt x="1501" y="3403"/>
                      </a:cubicBezTo>
                      <a:cubicBezTo>
                        <a:pt x="1568" y="3536"/>
                        <a:pt x="1635" y="3637"/>
                        <a:pt x="1735" y="3770"/>
                      </a:cubicBezTo>
                      <a:cubicBezTo>
                        <a:pt x="1968" y="4037"/>
                        <a:pt x="2235" y="4304"/>
                        <a:pt x="2502" y="4537"/>
                      </a:cubicBezTo>
                      <a:cubicBezTo>
                        <a:pt x="2602" y="4604"/>
                        <a:pt x="2702" y="4704"/>
                        <a:pt x="2802" y="4771"/>
                      </a:cubicBezTo>
                      <a:cubicBezTo>
                        <a:pt x="2869" y="4804"/>
                        <a:pt x="2902" y="4837"/>
                        <a:pt x="2969" y="4904"/>
                      </a:cubicBezTo>
                      <a:lnTo>
                        <a:pt x="3069" y="4837"/>
                      </a:lnTo>
                      <a:lnTo>
                        <a:pt x="3136" y="4904"/>
                      </a:lnTo>
                      <a:lnTo>
                        <a:pt x="3036" y="4971"/>
                      </a:lnTo>
                      <a:cubicBezTo>
                        <a:pt x="3103" y="5004"/>
                        <a:pt x="3136" y="5038"/>
                        <a:pt x="3203" y="5071"/>
                      </a:cubicBezTo>
                      <a:cubicBezTo>
                        <a:pt x="3336" y="5138"/>
                        <a:pt x="3436" y="5204"/>
                        <a:pt x="3570" y="5271"/>
                      </a:cubicBezTo>
                      <a:cubicBezTo>
                        <a:pt x="4103" y="5538"/>
                        <a:pt x="4704" y="5738"/>
                        <a:pt x="5304" y="5805"/>
                      </a:cubicBezTo>
                      <a:cubicBezTo>
                        <a:pt x="5438" y="5838"/>
                        <a:pt x="5571" y="5838"/>
                        <a:pt x="5671" y="5838"/>
                      </a:cubicBezTo>
                      <a:cubicBezTo>
                        <a:pt x="5805" y="5871"/>
                        <a:pt x="5938" y="5871"/>
                        <a:pt x="6105" y="5871"/>
                      </a:cubicBezTo>
                      <a:lnTo>
                        <a:pt x="10841" y="5871"/>
                      </a:lnTo>
                      <a:cubicBezTo>
                        <a:pt x="10975" y="5838"/>
                        <a:pt x="11108" y="5838"/>
                        <a:pt x="11208" y="5838"/>
                      </a:cubicBezTo>
                      <a:cubicBezTo>
                        <a:pt x="11842" y="5738"/>
                        <a:pt x="12443" y="5571"/>
                        <a:pt x="12976" y="5271"/>
                      </a:cubicBezTo>
                      <a:cubicBezTo>
                        <a:pt x="13110" y="5204"/>
                        <a:pt x="13210" y="5138"/>
                        <a:pt x="13343" y="5071"/>
                      </a:cubicBezTo>
                      <a:cubicBezTo>
                        <a:pt x="13377" y="5038"/>
                        <a:pt x="13410" y="5038"/>
                        <a:pt x="13443" y="5004"/>
                      </a:cubicBezTo>
                      <a:lnTo>
                        <a:pt x="13310" y="4937"/>
                      </a:lnTo>
                      <a:lnTo>
                        <a:pt x="13377" y="4837"/>
                      </a:lnTo>
                      <a:lnTo>
                        <a:pt x="13543" y="4937"/>
                      </a:lnTo>
                      <a:cubicBezTo>
                        <a:pt x="13610" y="4904"/>
                        <a:pt x="13677" y="4837"/>
                        <a:pt x="13744" y="4771"/>
                      </a:cubicBezTo>
                      <a:cubicBezTo>
                        <a:pt x="13844" y="4704"/>
                        <a:pt x="13944" y="4637"/>
                        <a:pt x="14044" y="4537"/>
                      </a:cubicBezTo>
                      <a:cubicBezTo>
                        <a:pt x="14311" y="4304"/>
                        <a:pt x="14544" y="4070"/>
                        <a:pt x="14778" y="3770"/>
                      </a:cubicBezTo>
                      <a:cubicBezTo>
                        <a:pt x="14878" y="3637"/>
                        <a:pt x="14978" y="3503"/>
                        <a:pt x="15078" y="3336"/>
                      </a:cubicBezTo>
                      <a:cubicBezTo>
                        <a:pt x="15245" y="3136"/>
                        <a:pt x="15378" y="2903"/>
                        <a:pt x="15511" y="2669"/>
                      </a:cubicBezTo>
                      <a:cubicBezTo>
                        <a:pt x="15678" y="2402"/>
                        <a:pt x="15845" y="2102"/>
                        <a:pt x="15945" y="1802"/>
                      </a:cubicBezTo>
                      <a:cubicBezTo>
                        <a:pt x="16012" y="1668"/>
                        <a:pt x="16079" y="1535"/>
                        <a:pt x="16112" y="1402"/>
                      </a:cubicBezTo>
                      <a:cubicBezTo>
                        <a:pt x="16145" y="1368"/>
                        <a:pt x="16145" y="1302"/>
                        <a:pt x="16179" y="1268"/>
                      </a:cubicBezTo>
                      <a:cubicBezTo>
                        <a:pt x="16345" y="868"/>
                        <a:pt x="16445" y="434"/>
                        <a:pt x="16546" y="1"/>
                      </a:cubicBezTo>
                      <a:lnTo>
                        <a:pt x="16179" y="1"/>
                      </a:lnTo>
                      <a:cubicBezTo>
                        <a:pt x="16079" y="434"/>
                        <a:pt x="15945" y="868"/>
                        <a:pt x="15778" y="1268"/>
                      </a:cubicBezTo>
                      <a:cubicBezTo>
                        <a:pt x="15478" y="2102"/>
                        <a:pt x="15044" y="2869"/>
                        <a:pt x="14477" y="3536"/>
                      </a:cubicBezTo>
                      <a:cubicBezTo>
                        <a:pt x="13577" y="4771"/>
                        <a:pt x="12109" y="5505"/>
                        <a:pt x="10575" y="5505"/>
                      </a:cubicBezTo>
                      <a:lnTo>
                        <a:pt x="6105" y="5505"/>
                      </a:lnTo>
                      <a:cubicBezTo>
                        <a:pt x="4504" y="5505"/>
                        <a:pt x="3036" y="4804"/>
                        <a:pt x="2035" y="3536"/>
                      </a:cubicBezTo>
                      <a:cubicBezTo>
                        <a:pt x="1501" y="2836"/>
                        <a:pt x="1068" y="2102"/>
                        <a:pt x="734" y="1268"/>
                      </a:cubicBezTo>
                      <a:cubicBezTo>
                        <a:pt x="701" y="1168"/>
                        <a:pt x="668" y="1068"/>
                        <a:pt x="634" y="968"/>
                      </a:cubicBezTo>
                      <a:cubicBezTo>
                        <a:pt x="534" y="668"/>
                        <a:pt x="434" y="334"/>
                        <a:pt x="3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13"/>
                <p:cNvSpPr/>
                <p:nvPr/>
              </p:nvSpPr>
              <p:spPr>
                <a:xfrm>
                  <a:off x="6203775" y="772650"/>
                  <a:ext cx="423650" cy="30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46" h="12310" extrusionOk="0">
                      <a:moveTo>
                        <a:pt x="3403" y="1"/>
                      </a:moveTo>
                      <a:cubicBezTo>
                        <a:pt x="2702" y="1"/>
                        <a:pt x="2035" y="234"/>
                        <a:pt x="1468" y="601"/>
                      </a:cubicBezTo>
                      <a:cubicBezTo>
                        <a:pt x="1301" y="701"/>
                        <a:pt x="1168" y="835"/>
                        <a:pt x="1034" y="968"/>
                      </a:cubicBezTo>
                      <a:cubicBezTo>
                        <a:pt x="401" y="1569"/>
                        <a:pt x="0" y="2436"/>
                        <a:pt x="0" y="3403"/>
                      </a:cubicBezTo>
                      <a:lnTo>
                        <a:pt x="0" y="3904"/>
                      </a:lnTo>
                      <a:lnTo>
                        <a:pt x="0" y="4271"/>
                      </a:lnTo>
                      <a:lnTo>
                        <a:pt x="0" y="6105"/>
                      </a:lnTo>
                      <a:lnTo>
                        <a:pt x="0" y="6472"/>
                      </a:lnTo>
                      <a:lnTo>
                        <a:pt x="0" y="7039"/>
                      </a:lnTo>
                      <a:lnTo>
                        <a:pt x="0" y="7139"/>
                      </a:lnTo>
                      <a:lnTo>
                        <a:pt x="0" y="8307"/>
                      </a:lnTo>
                      <a:lnTo>
                        <a:pt x="0" y="8674"/>
                      </a:lnTo>
                      <a:lnTo>
                        <a:pt x="0" y="12310"/>
                      </a:lnTo>
                      <a:lnTo>
                        <a:pt x="367" y="12310"/>
                      </a:lnTo>
                      <a:lnTo>
                        <a:pt x="367" y="10308"/>
                      </a:lnTo>
                      <a:lnTo>
                        <a:pt x="300" y="10342"/>
                      </a:lnTo>
                      <a:lnTo>
                        <a:pt x="267" y="10242"/>
                      </a:lnTo>
                      <a:lnTo>
                        <a:pt x="367" y="10208"/>
                      </a:lnTo>
                      <a:lnTo>
                        <a:pt x="367" y="9775"/>
                      </a:lnTo>
                      <a:lnTo>
                        <a:pt x="267" y="9841"/>
                      </a:lnTo>
                      <a:lnTo>
                        <a:pt x="100" y="9508"/>
                      </a:lnTo>
                      <a:cubicBezTo>
                        <a:pt x="167" y="9474"/>
                        <a:pt x="267" y="9408"/>
                        <a:pt x="367" y="9374"/>
                      </a:cubicBezTo>
                      <a:lnTo>
                        <a:pt x="367" y="3403"/>
                      </a:lnTo>
                      <a:cubicBezTo>
                        <a:pt x="367" y="1736"/>
                        <a:pt x="1735" y="368"/>
                        <a:pt x="3403" y="368"/>
                      </a:cubicBezTo>
                      <a:lnTo>
                        <a:pt x="7973" y="368"/>
                      </a:lnTo>
                      <a:lnTo>
                        <a:pt x="7973" y="168"/>
                      </a:lnTo>
                      <a:lnTo>
                        <a:pt x="8340" y="168"/>
                      </a:lnTo>
                      <a:lnTo>
                        <a:pt x="8340" y="368"/>
                      </a:lnTo>
                      <a:lnTo>
                        <a:pt x="8640" y="368"/>
                      </a:lnTo>
                      <a:lnTo>
                        <a:pt x="8640" y="168"/>
                      </a:lnTo>
                      <a:lnTo>
                        <a:pt x="8973" y="168"/>
                      </a:lnTo>
                      <a:lnTo>
                        <a:pt x="8973" y="368"/>
                      </a:lnTo>
                      <a:lnTo>
                        <a:pt x="13543" y="368"/>
                      </a:lnTo>
                      <a:cubicBezTo>
                        <a:pt x="15211" y="368"/>
                        <a:pt x="16612" y="1736"/>
                        <a:pt x="16612" y="3403"/>
                      </a:cubicBezTo>
                      <a:lnTo>
                        <a:pt x="16612" y="9374"/>
                      </a:lnTo>
                      <a:cubicBezTo>
                        <a:pt x="16679" y="9441"/>
                        <a:pt x="16779" y="9474"/>
                        <a:pt x="16879" y="9541"/>
                      </a:cubicBezTo>
                      <a:lnTo>
                        <a:pt x="16679" y="9841"/>
                      </a:lnTo>
                      <a:lnTo>
                        <a:pt x="16612" y="9808"/>
                      </a:lnTo>
                      <a:lnTo>
                        <a:pt x="16612" y="10208"/>
                      </a:lnTo>
                      <a:lnTo>
                        <a:pt x="16712" y="10275"/>
                      </a:lnTo>
                      <a:lnTo>
                        <a:pt x="16645" y="10342"/>
                      </a:lnTo>
                      <a:lnTo>
                        <a:pt x="16612" y="10308"/>
                      </a:lnTo>
                      <a:lnTo>
                        <a:pt x="16612" y="12310"/>
                      </a:lnTo>
                      <a:lnTo>
                        <a:pt x="16946" y="12310"/>
                      </a:lnTo>
                      <a:lnTo>
                        <a:pt x="16946" y="8707"/>
                      </a:lnTo>
                      <a:lnTo>
                        <a:pt x="16946" y="8340"/>
                      </a:lnTo>
                      <a:lnTo>
                        <a:pt x="16946" y="7139"/>
                      </a:lnTo>
                      <a:lnTo>
                        <a:pt x="16946" y="7039"/>
                      </a:lnTo>
                      <a:lnTo>
                        <a:pt x="16946" y="6472"/>
                      </a:lnTo>
                      <a:lnTo>
                        <a:pt x="16946" y="6105"/>
                      </a:lnTo>
                      <a:lnTo>
                        <a:pt x="16946" y="4271"/>
                      </a:lnTo>
                      <a:lnTo>
                        <a:pt x="16946" y="3904"/>
                      </a:lnTo>
                      <a:lnTo>
                        <a:pt x="16946" y="3403"/>
                      </a:lnTo>
                      <a:cubicBezTo>
                        <a:pt x="16946" y="2436"/>
                        <a:pt x="16545" y="1569"/>
                        <a:pt x="15912" y="968"/>
                      </a:cubicBezTo>
                      <a:cubicBezTo>
                        <a:pt x="15778" y="835"/>
                        <a:pt x="15645" y="701"/>
                        <a:pt x="15478" y="601"/>
                      </a:cubicBezTo>
                      <a:cubicBezTo>
                        <a:pt x="14944" y="234"/>
                        <a:pt x="14277" y="1"/>
                        <a:pt x="13543" y="1"/>
                      </a:cubicBezTo>
                      <a:lnTo>
                        <a:pt x="8540" y="1"/>
                      </a:lnTo>
                      <a:lnTo>
                        <a:pt x="8540" y="201"/>
                      </a:lnTo>
                      <a:lnTo>
                        <a:pt x="8473" y="201"/>
                      </a:lnTo>
                      <a:lnTo>
                        <a:pt x="847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13"/>
                <p:cNvSpPr/>
                <p:nvPr/>
              </p:nvSpPr>
              <p:spPr>
                <a:xfrm>
                  <a:off x="6206275" y="776825"/>
                  <a:ext cx="206000" cy="24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0" h="9675" extrusionOk="0">
                      <a:moveTo>
                        <a:pt x="7873" y="1"/>
                      </a:moveTo>
                      <a:lnTo>
                        <a:pt x="7873" y="201"/>
                      </a:lnTo>
                      <a:lnTo>
                        <a:pt x="7873" y="5071"/>
                      </a:lnTo>
                      <a:lnTo>
                        <a:pt x="8039" y="5071"/>
                      </a:lnTo>
                      <a:lnTo>
                        <a:pt x="8073" y="5238"/>
                      </a:lnTo>
                      <a:cubicBezTo>
                        <a:pt x="8006" y="5238"/>
                        <a:pt x="7939" y="5238"/>
                        <a:pt x="7873" y="5271"/>
                      </a:cubicBezTo>
                      <a:lnTo>
                        <a:pt x="7873" y="6706"/>
                      </a:lnTo>
                      <a:cubicBezTo>
                        <a:pt x="7873" y="7072"/>
                        <a:pt x="7572" y="7406"/>
                        <a:pt x="7172" y="7406"/>
                      </a:cubicBezTo>
                      <a:cubicBezTo>
                        <a:pt x="6638" y="7439"/>
                        <a:pt x="6138" y="7506"/>
                        <a:pt x="5604" y="7573"/>
                      </a:cubicBezTo>
                      <a:cubicBezTo>
                        <a:pt x="5604" y="7606"/>
                        <a:pt x="5604" y="7673"/>
                        <a:pt x="5604" y="7706"/>
                      </a:cubicBezTo>
                      <a:lnTo>
                        <a:pt x="5404" y="7673"/>
                      </a:lnTo>
                      <a:cubicBezTo>
                        <a:pt x="5438" y="7640"/>
                        <a:pt x="5438" y="7606"/>
                        <a:pt x="5438" y="7606"/>
                      </a:cubicBezTo>
                      <a:lnTo>
                        <a:pt x="5438" y="7606"/>
                      </a:lnTo>
                      <a:cubicBezTo>
                        <a:pt x="5104" y="7640"/>
                        <a:pt x="4737" y="7706"/>
                        <a:pt x="4403" y="7773"/>
                      </a:cubicBezTo>
                      <a:cubicBezTo>
                        <a:pt x="2836" y="8073"/>
                        <a:pt x="1435" y="8574"/>
                        <a:pt x="267" y="9207"/>
                      </a:cubicBezTo>
                      <a:cubicBezTo>
                        <a:pt x="167" y="9241"/>
                        <a:pt x="100" y="9307"/>
                        <a:pt x="0" y="9341"/>
                      </a:cubicBezTo>
                      <a:lnTo>
                        <a:pt x="200" y="9674"/>
                      </a:lnTo>
                      <a:lnTo>
                        <a:pt x="267" y="9608"/>
                      </a:lnTo>
                      <a:cubicBezTo>
                        <a:pt x="1401" y="8940"/>
                        <a:pt x="2869" y="8440"/>
                        <a:pt x="4504" y="8107"/>
                      </a:cubicBezTo>
                      <a:cubicBezTo>
                        <a:pt x="5337" y="7940"/>
                        <a:pt x="6238" y="7840"/>
                        <a:pt x="7205" y="7773"/>
                      </a:cubicBezTo>
                      <a:cubicBezTo>
                        <a:pt x="7773" y="7773"/>
                        <a:pt x="8240" y="7273"/>
                        <a:pt x="8240" y="6706"/>
                      </a:cubicBezTo>
                      <a:lnTo>
                        <a:pt x="8240" y="201"/>
                      </a:lnTo>
                      <a:lnTo>
                        <a:pt x="824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13"/>
                <p:cNvSpPr/>
                <p:nvPr/>
              </p:nvSpPr>
              <p:spPr>
                <a:xfrm>
                  <a:off x="6419750" y="776825"/>
                  <a:ext cx="206000" cy="24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0" h="9675" extrusionOk="0">
                      <a:moveTo>
                        <a:pt x="1" y="1"/>
                      </a:moveTo>
                      <a:lnTo>
                        <a:pt x="1" y="201"/>
                      </a:lnTo>
                      <a:lnTo>
                        <a:pt x="1" y="6706"/>
                      </a:lnTo>
                      <a:cubicBezTo>
                        <a:pt x="1" y="7273"/>
                        <a:pt x="434" y="7773"/>
                        <a:pt x="1035" y="7773"/>
                      </a:cubicBezTo>
                      <a:cubicBezTo>
                        <a:pt x="1969" y="7840"/>
                        <a:pt x="2903" y="7940"/>
                        <a:pt x="3737" y="8140"/>
                      </a:cubicBezTo>
                      <a:cubicBezTo>
                        <a:pt x="5371" y="8440"/>
                        <a:pt x="6806" y="8974"/>
                        <a:pt x="7973" y="9608"/>
                      </a:cubicBezTo>
                      <a:lnTo>
                        <a:pt x="8040" y="9674"/>
                      </a:lnTo>
                      <a:lnTo>
                        <a:pt x="8240" y="9374"/>
                      </a:lnTo>
                      <a:cubicBezTo>
                        <a:pt x="8140" y="9307"/>
                        <a:pt x="8040" y="9274"/>
                        <a:pt x="7973" y="9207"/>
                      </a:cubicBezTo>
                      <a:cubicBezTo>
                        <a:pt x="6806" y="8574"/>
                        <a:pt x="5405" y="8073"/>
                        <a:pt x="3803" y="7773"/>
                      </a:cubicBezTo>
                      <a:cubicBezTo>
                        <a:pt x="3503" y="7706"/>
                        <a:pt x="3136" y="7640"/>
                        <a:pt x="2803" y="7606"/>
                      </a:cubicBezTo>
                      <a:cubicBezTo>
                        <a:pt x="2803" y="7640"/>
                        <a:pt x="2803" y="7673"/>
                        <a:pt x="2803" y="7706"/>
                      </a:cubicBezTo>
                      <a:lnTo>
                        <a:pt x="2636" y="7740"/>
                      </a:lnTo>
                      <a:cubicBezTo>
                        <a:pt x="2636" y="7673"/>
                        <a:pt x="2603" y="7640"/>
                        <a:pt x="2603" y="7573"/>
                      </a:cubicBezTo>
                      <a:cubicBezTo>
                        <a:pt x="2102" y="7506"/>
                        <a:pt x="1569" y="7439"/>
                        <a:pt x="1035" y="7439"/>
                      </a:cubicBezTo>
                      <a:cubicBezTo>
                        <a:pt x="668" y="7406"/>
                        <a:pt x="368" y="7072"/>
                        <a:pt x="368" y="6706"/>
                      </a:cubicBezTo>
                      <a:lnTo>
                        <a:pt x="368" y="5271"/>
                      </a:lnTo>
                      <a:cubicBezTo>
                        <a:pt x="334" y="5271"/>
                        <a:pt x="268" y="5271"/>
                        <a:pt x="234" y="5238"/>
                      </a:cubicBezTo>
                      <a:lnTo>
                        <a:pt x="268" y="5071"/>
                      </a:lnTo>
                      <a:cubicBezTo>
                        <a:pt x="301" y="5071"/>
                        <a:pt x="334" y="5071"/>
                        <a:pt x="368" y="5104"/>
                      </a:cubicBezTo>
                      <a:lnTo>
                        <a:pt x="368" y="201"/>
                      </a:lnTo>
                      <a:lnTo>
                        <a:pt x="3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13"/>
                <p:cNvSpPr/>
                <p:nvPr/>
              </p:nvSpPr>
              <p:spPr>
                <a:xfrm>
                  <a:off x="6267150" y="1212975"/>
                  <a:ext cx="45875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5" h="1836" extrusionOk="0">
                      <a:moveTo>
                        <a:pt x="934" y="1"/>
                      </a:moveTo>
                      <a:lnTo>
                        <a:pt x="167" y="734"/>
                      </a:lnTo>
                      <a:cubicBezTo>
                        <a:pt x="67" y="868"/>
                        <a:pt x="0" y="1035"/>
                        <a:pt x="0" y="1201"/>
                      </a:cubicBezTo>
                      <a:cubicBezTo>
                        <a:pt x="0" y="1368"/>
                        <a:pt x="67" y="1535"/>
                        <a:pt x="167" y="1635"/>
                      </a:cubicBezTo>
                      <a:cubicBezTo>
                        <a:pt x="301" y="1769"/>
                        <a:pt x="467" y="1835"/>
                        <a:pt x="634" y="1835"/>
                      </a:cubicBezTo>
                      <a:cubicBezTo>
                        <a:pt x="801" y="1835"/>
                        <a:pt x="934" y="1769"/>
                        <a:pt x="1068" y="1635"/>
                      </a:cubicBezTo>
                      <a:lnTo>
                        <a:pt x="1835" y="868"/>
                      </a:lnTo>
                      <a:cubicBezTo>
                        <a:pt x="1735" y="801"/>
                        <a:pt x="1668" y="701"/>
                        <a:pt x="1568" y="634"/>
                      </a:cubicBezTo>
                      <a:lnTo>
                        <a:pt x="801" y="1368"/>
                      </a:lnTo>
                      <a:cubicBezTo>
                        <a:pt x="751" y="1418"/>
                        <a:pt x="684" y="1443"/>
                        <a:pt x="617" y="1443"/>
                      </a:cubicBezTo>
                      <a:cubicBezTo>
                        <a:pt x="551" y="1443"/>
                        <a:pt x="484" y="1418"/>
                        <a:pt x="434" y="1368"/>
                      </a:cubicBezTo>
                      <a:cubicBezTo>
                        <a:pt x="401" y="1335"/>
                        <a:pt x="367" y="1268"/>
                        <a:pt x="367" y="1201"/>
                      </a:cubicBezTo>
                      <a:cubicBezTo>
                        <a:pt x="367" y="1135"/>
                        <a:pt x="401" y="1068"/>
                        <a:pt x="434" y="1001"/>
                      </a:cubicBezTo>
                      <a:lnTo>
                        <a:pt x="1168" y="267"/>
                      </a:lnTo>
                      <a:cubicBezTo>
                        <a:pt x="1101" y="167"/>
                        <a:pt x="1001" y="101"/>
                        <a:pt x="9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13"/>
                <p:cNvSpPr/>
                <p:nvPr/>
              </p:nvSpPr>
              <p:spPr>
                <a:xfrm>
                  <a:off x="6518150" y="1212975"/>
                  <a:ext cx="46725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9" h="1836" extrusionOk="0">
                      <a:moveTo>
                        <a:pt x="935" y="1"/>
                      </a:moveTo>
                      <a:cubicBezTo>
                        <a:pt x="835" y="101"/>
                        <a:pt x="768" y="201"/>
                        <a:pt x="668" y="267"/>
                      </a:cubicBezTo>
                      <a:lnTo>
                        <a:pt x="1435" y="1035"/>
                      </a:lnTo>
                      <a:cubicBezTo>
                        <a:pt x="1469" y="1068"/>
                        <a:pt x="1502" y="1135"/>
                        <a:pt x="1502" y="1201"/>
                      </a:cubicBezTo>
                      <a:cubicBezTo>
                        <a:pt x="1502" y="1268"/>
                        <a:pt x="1469" y="1335"/>
                        <a:pt x="1435" y="1402"/>
                      </a:cubicBezTo>
                      <a:cubicBezTo>
                        <a:pt x="1369" y="1435"/>
                        <a:pt x="1302" y="1468"/>
                        <a:pt x="1235" y="1468"/>
                      </a:cubicBezTo>
                      <a:cubicBezTo>
                        <a:pt x="1168" y="1468"/>
                        <a:pt x="1102" y="1435"/>
                        <a:pt x="1035" y="1402"/>
                      </a:cubicBezTo>
                      <a:lnTo>
                        <a:pt x="301" y="634"/>
                      </a:lnTo>
                      <a:cubicBezTo>
                        <a:pt x="201" y="734"/>
                        <a:pt x="101" y="801"/>
                        <a:pt x="1" y="868"/>
                      </a:cubicBezTo>
                      <a:lnTo>
                        <a:pt x="801" y="1668"/>
                      </a:lnTo>
                      <a:cubicBezTo>
                        <a:pt x="902" y="1769"/>
                        <a:pt x="1068" y="1835"/>
                        <a:pt x="1235" y="1835"/>
                      </a:cubicBezTo>
                      <a:cubicBezTo>
                        <a:pt x="1402" y="1835"/>
                        <a:pt x="1569" y="1769"/>
                        <a:pt x="1669" y="1635"/>
                      </a:cubicBezTo>
                      <a:cubicBezTo>
                        <a:pt x="1802" y="1535"/>
                        <a:pt x="1869" y="1368"/>
                        <a:pt x="1869" y="1201"/>
                      </a:cubicBezTo>
                      <a:cubicBezTo>
                        <a:pt x="1869" y="1035"/>
                        <a:pt x="1802" y="868"/>
                        <a:pt x="1669" y="768"/>
                      </a:cubicBezTo>
                      <a:lnTo>
                        <a:pt x="9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0" name="Google Shape;650;p13"/>
                <p:cNvSpPr/>
                <p:nvPr/>
              </p:nvSpPr>
              <p:spPr>
                <a:xfrm>
                  <a:off x="6252975" y="1011175"/>
                  <a:ext cx="325250" cy="7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10" h="2836" extrusionOk="0">
                      <a:moveTo>
                        <a:pt x="3336" y="0"/>
                      </a:moveTo>
                      <a:cubicBezTo>
                        <a:pt x="2269" y="0"/>
                        <a:pt x="1301" y="500"/>
                        <a:pt x="701" y="1301"/>
                      </a:cubicBezTo>
                      <a:lnTo>
                        <a:pt x="634" y="1368"/>
                      </a:lnTo>
                      <a:cubicBezTo>
                        <a:pt x="334" y="1801"/>
                        <a:pt x="100" y="2302"/>
                        <a:pt x="0" y="2835"/>
                      </a:cubicBezTo>
                      <a:lnTo>
                        <a:pt x="367" y="2835"/>
                      </a:lnTo>
                      <a:cubicBezTo>
                        <a:pt x="634" y="1434"/>
                        <a:pt x="1868" y="367"/>
                        <a:pt x="3336" y="367"/>
                      </a:cubicBezTo>
                      <a:lnTo>
                        <a:pt x="9674" y="367"/>
                      </a:lnTo>
                      <a:cubicBezTo>
                        <a:pt x="11142" y="367"/>
                        <a:pt x="12409" y="1434"/>
                        <a:pt x="12643" y="2835"/>
                      </a:cubicBezTo>
                      <a:lnTo>
                        <a:pt x="13010" y="2835"/>
                      </a:lnTo>
                      <a:cubicBezTo>
                        <a:pt x="12910" y="2302"/>
                        <a:pt x="12709" y="1801"/>
                        <a:pt x="12376" y="1368"/>
                      </a:cubicBezTo>
                      <a:lnTo>
                        <a:pt x="12342" y="1301"/>
                      </a:lnTo>
                      <a:cubicBezTo>
                        <a:pt x="11709" y="500"/>
                        <a:pt x="10741" y="0"/>
                        <a:pt x="967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1" name="Google Shape;651;p13"/>
                <p:cNvSpPr/>
                <p:nvPr/>
              </p:nvSpPr>
              <p:spPr>
                <a:xfrm>
                  <a:off x="6261300" y="1163775"/>
                  <a:ext cx="308575" cy="10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3" h="4104" extrusionOk="0">
                      <a:moveTo>
                        <a:pt x="401" y="1"/>
                      </a:moveTo>
                      <a:lnTo>
                        <a:pt x="1" y="34"/>
                      </a:lnTo>
                      <a:cubicBezTo>
                        <a:pt x="268" y="734"/>
                        <a:pt x="668" y="1402"/>
                        <a:pt x="1168" y="1969"/>
                      </a:cubicBezTo>
                      <a:cubicBezTo>
                        <a:pt x="1235" y="2069"/>
                        <a:pt x="1302" y="2169"/>
                        <a:pt x="1402" y="2235"/>
                      </a:cubicBezTo>
                      <a:cubicBezTo>
                        <a:pt x="1535" y="2369"/>
                        <a:pt x="1669" y="2502"/>
                        <a:pt x="1802" y="2602"/>
                      </a:cubicBezTo>
                      <a:cubicBezTo>
                        <a:pt x="1869" y="2669"/>
                        <a:pt x="1969" y="2769"/>
                        <a:pt x="2069" y="2836"/>
                      </a:cubicBezTo>
                      <a:cubicBezTo>
                        <a:pt x="3103" y="3636"/>
                        <a:pt x="4404" y="4103"/>
                        <a:pt x="5838" y="4103"/>
                      </a:cubicBezTo>
                      <a:lnTo>
                        <a:pt x="6506" y="4103"/>
                      </a:lnTo>
                      <a:cubicBezTo>
                        <a:pt x="7940" y="4103"/>
                        <a:pt x="9207" y="3636"/>
                        <a:pt x="10275" y="2836"/>
                      </a:cubicBezTo>
                      <a:cubicBezTo>
                        <a:pt x="10375" y="2769"/>
                        <a:pt x="10442" y="2669"/>
                        <a:pt x="10542" y="2602"/>
                      </a:cubicBezTo>
                      <a:cubicBezTo>
                        <a:pt x="10675" y="2502"/>
                        <a:pt x="10809" y="2369"/>
                        <a:pt x="10942" y="2235"/>
                      </a:cubicBezTo>
                      <a:cubicBezTo>
                        <a:pt x="11009" y="2169"/>
                        <a:pt x="11109" y="2069"/>
                        <a:pt x="11176" y="1969"/>
                      </a:cubicBezTo>
                      <a:cubicBezTo>
                        <a:pt x="11676" y="1402"/>
                        <a:pt x="12076" y="734"/>
                        <a:pt x="12343" y="34"/>
                      </a:cubicBezTo>
                      <a:lnTo>
                        <a:pt x="11943" y="1"/>
                      </a:lnTo>
                      <a:cubicBezTo>
                        <a:pt x="11109" y="2202"/>
                        <a:pt x="9007" y="3737"/>
                        <a:pt x="6539" y="3737"/>
                      </a:cubicBezTo>
                      <a:lnTo>
                        <a:pt x="6239" y="3737"/>
                      </a:lnTo>
                      <a:lnTo>
                        <a:pt x="6239" y="3903"/>
                      </a:lnTo>
                      <a:lnTo>
                        <a:pt x="6139" y="3903"/>
                      </a:lnTo>
                      <a:lnTo>
                        <a:pt x="6139" y="3737"/>
                      </a:lnTo>
                      <a:lnTo>
                        <a:pt x="5838" y="3737"/>
                      </a:lnTo>
                      <a:cubicBezTo>
                        <a:pt x="3337" y="3737"/>
                        <a:pt x="1235" y="2202"/>
                        <a:pt x="40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13"/>
                <p:cNvSpPr/>
                <p:nvPr/>
              </p:nvSpPr>
              <p:spPr>
                <a:xfrm>
                  <a:off x="6300500" y="1037850"/>
                  <a:ext cx="231025" cy="4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41" h="1936" extrusionOk="0">
                      <a:moveTo>
                        <a:pt x="2102" y="1"/>
                      </a:moveTo>
                      <a:cubicBezTo>
                        <a:pt x="1001" y="1"/>
                        <a:pt x="134" y="834"/>
                        <a:pt x="1" y="1869"/>
                      </a:cubicBezTo>
                      <a:cubicBezTo>
                        <a:pt x="34" y="1902"/>
                        <a:pt x="101" y="1902"/>
                        <a:pt x="167" y="1935"/>
                      </a:cubicBezTo>
                      <a:cubicBezTo>
                        <a:pt x="268" y="968"/>
                        <a:pt x="1101" y="201"/>
                        <a:pt x="2102" y="201"/>
                      </a:cubicBezTo>
                      <a:lnTo>
                        <a:pt x="7106" y="201"/>
                      </a:lnTo>
                      <a:cubicBezTo>
                        <a:pt x="8140" y="201"/>
                        <a:pt x="8940" y="968"/>
                        <a:pt x="9040" y="1935"/>
                      </a:cubicBezTo>
                      <a:cubicBezTo>
                        <a:pt x="9107" y="1902"/>
                        <a:pt x="9174" y="1902"/>
                        <a:pt x="9241" y="1869"/>
                      </a:cubicBezTo>
                      <a:cubicBezTo>
                        <a:pt x="9107" y="834"/>
                        <a:pt x="8207" y="1"/>
                        <a:pt x="710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13"/>
                <p:cNvSpPr/>
                <p:nvPr/>
              </p:nvSpPr>
              <p:spPr>
                <a:xfrm>
                  <a:off x="6308850" y="1156275"/>
                  <a:ext cx="213500" cy="5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0" h="2002" extrusionOk="0">
                      <a:moveTo>
                        <a:pt x="167" y="0"/>
                      </a:moveTo>
                      <a:cubicBezTo>
                        <a:pt x="134" y="34"/>
                        <a:pt x="67" y="67"/>
                        <a:pt x="0" y="100"/>
                      </a:cubicBezTo>
                      <a:cubicBezTo>
                        <a:pt x="567" y="1235"/>
                        <a:pt x="1768" y="2002"/>
                        <a:pt x="3136" y="2002"/>
                      </a:cubicBezTo>
                      <a:lnTo>
                        <a:pt x="4237" y="2002"/>
                      </a:lnTo>
                      <a:lnTo>
                        <a:pt x="4237" y="1902"/>
                      </a:lnTo>
                      <a:lnTo>
                        <a:pt x="4337" y="1902"/>
                      </a:lnTo>
                      <a:lnTo>
                        <a:pt x="4337" y="2002"/>
                      </a:lnTo>
                      <a:lnTo>
                        <a:pt x="5437" y="2002"/>
                      </a:lnTo>
                      <a:cubicBezTo>
                        <a:pt x="6805" y="2002"/>
                        <a:pt x="7973" y="1235"/>
                        <a:pt x="8540" y="100"/>
                      </a:cubicBezTo>
                      <a:cubicBezTo>
                        <a:pt x="8506" y="67"/>
                        <a:pt x="8440" y="34"/>
                        <a:pt x="8406" y="0"/>
                      </a:cubicBezTo>
                      <a:cubicBezTo>
                        <a:pt x="7839" y="1068"/>
                        <a:pt x="6738" y="1835"/>
                        <a:pt x="5437" y="1835"/>
                      </a:cubicBezTo>
                      <a:lnTo>
                        <a:pt x="3136" y="1835"/>
                      </a:lnTo>
                      <a:cubicBezTo>
                        <a:pt x="1835" y="1835"/>
                        <a:pt x="701" y="1068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13"/>
                <p:cNvSpPr/>
                <p:nvPr/>
              </p:nvSpPr>
              <p:spPr>
                <a:xfrm>
                  <a:off x="6386400" y="419900"/>
                  <a:ext cx="58400" cy="5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6" h="2303" extrusionOk="0">
                      <a:moveTo>
                        <a:pt x="1168" y="368"/>
                      </a:moveTo>
                      <a:cubicBezTo>
                        <a:pt x="1602" y="368"/>
                        <a:pt x="1969" y="735"/>
                        <a:pt x="1969" y="1168"/>
                      </a:cubicBezTo>
                      <a:cubicBezTo>
                        <a:pt x="1969" y="1602"/>
                        <a:pt x="1602" y="1936"/>
                        <a:pt x="1168" y="1936"/>
                      </a:cubicBezTo>
                      <a:cubicBezTo>
                        <a:pt x="734" y="1936"/>
                        <a:pt x="367" y="1602"/>
                        <a:pt x="367" y="1168"/>
                      </a:cubicBezTo>
                      <a:cubicBezTo>
                        <a:pt x="367" y="735"/>
                        <a:pt x="734" y="368"/>
                        <a:pt x="1168" y="368"/>
                      </a:cubicBezTo>
                      <a:close/>
                      <a:moveTo>
                        <a:pt x="1168" y="1"/>
                      </a:moveTo>
                      <a:cubicBezTo>
                        <a:pt x="534" y="1"/>
                        <a:pt x="0" y="535"/>
                        <a:pt x="0" y="1168"/>
                      </a:cubicBezTo>
                      <a:cubicBezTo>
                        <a:pt x="0" y="1635"/>
                        <a:pt x="301" y="2036"/>
                        <a:pt x="734" y="2236"/>
                      </a:cubicBezTo>
                      <a:cubicBezTo>
                        <a:pt x="834" y="2269"/>
                        <a:pt x="968" y="2303"/>
                        <a:pt x="1101" y="2303"/>
                      </a:cubicBezTo>
                      <a:lnTo>
                        <a:pt x="1168" y="2303"/>
                      </a:lnTo>
                      <a:lnTo>
                        <a:pt x="1168" y="2169"/>
                      </a:lnTo>
                      <a:lnTo>
                        <a:pt x="1235" y="2169"/>
                      </a:lnTo>
                      <a:lnTo>
                        <a:pt x="1235" y="2303"/>
                      </a:lnTo>
                      <a:lnTo>
                        <a:pt x="1268" y="2303"/>
                      </a:lnTo>
                      <a:cubicBezTo>
                        <a:pt x="1368" y="2303"/>
                        <a:pt x="1502" y="2269"/>
                        <a:pt x="1602" y="2236"/>
                      </a:cubicBezTo>
                      <a:cubicBezTo>
                        <a:pt x="2035" y="2036"/>
                        <a:pt x="2335" y="1635"/>
                        <a:pt x="2335" y="1168"/>
                      </a:cubicBezTo>
                      <a:cubicBezTo>
                        <a:pt x="2335" y="535"/>
                        <a:pt x="1802" y="1"/>
                        <a:pt x="11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13"/>
                <p:cNvSpPr/>
                <p:nvPr/>
              </p:nvSpPr>
              <p:spPr>
                <a:xfrm>
                  <a:off x="6484800" y="1104575"/>
                  <a:ext cx="21700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8" h="368" extrusionOk="0">
                      <a:moveTo>
                        <a:pt x="1" y="0"/>
                      </a:moveTo>
                      <a:cubicBezTo>
                        <a:pt x="34" y="100"/>
                        <a:pt x="67" y="234"/>
                        <a:pt x="101" y="367"/>
                      </a:cubicBezTo>
                      <a:lnTo>
                        <a:pt x="734" y="367"/>
                      </a:lnTo>
                      <a:cubicBezTo>
                        <a:pt x="768" y="234"/>
                        <a:pt x="801" y="100"/>
                        <a:pt x="8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13"/>
                <p:cNvSpPr/>
                <p:nvPr/>
              </p:nvSpPr>
              <p:spPr>
                <a:xfrm>
                  <a:off x="6486475" y="1126250"/>
                  <a:ext cx="16700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368" extrusionOk="0">
                      <a:moveTo>
                        <a:pt x="34" y="0"/>
                      </a:moveTo>
                      <a:cubicBezTo>
                        <a:pt x="34" y="134"/>
                        <a:pt x="34" y="267"/>
                        <a:pt x="0" y="367"/>
                      </a:cubicBezTo>
                      <a:lnTo>
                        <a:pt x="667" y="367"/>
                      </a:lnTo>
                      <a:cubicBezTo>
                        <a:pt x="634" y="267"/>
                        <a:pt x="634" y="134"/>
                        <a:pt x="60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13"/>
                <p:cNvSpPr/>
                <p:nvPr/>
              </p:nvSpPr>
              <p:spPr>
                <a:xfrm>
                  <a:off x="6328025" y="1126250"/>
                  <a:ext cx="16700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" h="368" extrusionOk="0">
                      <a:moveTo>
                        <a:pt x="67" y="0"/>
                      </a:moveTo>
                      <a:cubicBezTo>
                        <a:pt x="67" y="134"/>
                        <a:pt x="34" y="267"/>
                        <a:pt x="0" y="367"/>
                      </a:cubicBezTo>
                      <a:lnTo>
                        <a:pt x="668" y="367"/>
                      </a:lnTo>
                      <a:cubicBezTo>
                        <a:pt x="668" y="267"/>
                        <a:pt x="634" y="134"/>
                        <a:pt x="6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" name="Google Shape;658;p13"/>
                <p:cNvSpPr/>
                <p:nvPr/>
              </p:nvSpPr>
              <p:spPr>
                <a:xfrm>
                  <a:off x="6325525" y="1104575"/>
                  <a:ext cx="20875" cy="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368" extrusionOk="0">
                      <a:moveTo>
                        <a:pt x="0" y="0"/>
                      </a:moveTo>
                      <a:cubicBezTo>
                        <a:pt x="34" y="100"/>
                        <a:pt x="100" y="234"/>
                        <a:pt x="134" y="367"/>
                      </a:cubicBezTo>
                      <a:lnTo>
                        <a:pt x="768" y="367"/>
                      </a:lnTo>
                      <a:cubicBezTo>
                        <a:pt x="768" y="234"/>
                        <a:pt x="801" y="100"/>
                        <a:pt x="8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9" name="Google Shape;659;p13"/>
                <p:cNvSpPr/>
                <p:nvPr/>
              </p:nvSpPr>
              <p:spPr>
                <a:xfrm>
                  <a:off x="6343875" y="1051200"/>
                  <a:ext cx="143450" cy="14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8" h="5772" extrusionOk="0">
                      <a:moveTo>
                        <a:pt x="2869" y="367"/>
                      </a:moveTo>
                      <a:cubicBezTo>
                        <a:pt x="4270" y="367"/>
                        <a:pt x="5404" y="1501"/>
                        <a:pt x="5404" y="2902"/>
                      </a:cubicBezTo>
                      <a:cubicBezTo>
                        <a:pt x="5404" y="3570"/>
                        <a:pt x="5104" y="4170"/>
                        <a:pt x="4670" y="4637"/>
                      </a:cubicBezTo>
                      <a:lnTo>
                        <a:pt x="4804" y="4737"/>
                      </a:lnTo>
                      <a:lnTo>
                        <a:pt x="4737" y="4804"/>
                      </a:lnTo>
                      <a:lnTo>
                        <a:pt x="4637" y="4704"/>
                      </a:lnTo>
                      <a:cubicBezTo>
                        <a:pt x="4170" y="5137"/>
                        <a:pt x="3569" y="5404"/>
                        <a:pt x="2869" y="5404"/>
                      </a:cubicBezTo>
                      <a:cubicBezTo>
                        <a:pt x="2202" y="5404"/>
                        <a:pt x="1601" y="5137"/>
                        <a:pt x="1134" y="4704"/>
                      </a:cubicBezTo>
                      <a:lnTo>
                        <a:pt x="1034" y="4804"/>
                      </a:lnTo>
                      <a:lnTo>
                        <a:pt x="968" y="4737"/>
                      </a:lnTo>
                      <a:lnTo>
                        <a:pt x="1068" y="4637"/>
                      </a:lnTo>
                      <a:cubicBezTo>
                        <a:pt x="634" y="4170"/>
                        <a:pt x="367" y="3570"/>
                        <a:pt x="367" y="2869"/>
                      </a:cubicBezTo>
                      <a:cubicBezTo>
                        <a:pt x="367" y="1501"/>
                        <a:pt x="1501" y="367"/>
                        <a:pt x="2869" y="367"/>
                      </a:cubicBezTo>
                      <a:close/>
                      <a:moveTo>
                        <a:pt x="2869" y="0"/>
                      </a:moveTo>
                      <a:cubicBezTo>
                        <a:pt x="1568" y="0"/>
                        <a:pt x="434" y="901"/>
                        <a:pt x="100" y="2135"/>
                      </a:cubicBezTo>
                      <a:cubicBezTo>
                        <a:pt x="67" y="2235"/>
                        <a:pt x="34" y="2369"/>
                        <a:pt x="34" y="2502"/>
                      </a:cubicBezTo>
                      <a:cubicBezTo>
                        <a:pt x="0" y="2602"/>
                        <a:pt x="0" y="2736"/>
                        <a:pt x="0" y="2869"/>
                      </a:cubicBezTo>
                      <a:cubicBezTo>
                        <a:pt x="0" y="2936"/>
                        <a:pt x="0" y="2969"/>
                        <a:pt x="0" y="3002"/>
                      </a:cubicBezTo>
                      <a:cubicBezTo>
                        <a:pt x="0" y="3136"/>
                        <a:pt x="34" y="3269"/>
                        <a:pt x="34" y="3369"/>
                      </a:cubicBezTo>
                      <a:cubicBezTo>
                        <a:pt x="267" y="4737"/>
                        <a:pt x="1468" y="5771"/>
                        <a:pt x="2869" y="5771"/>
                      </a:cubicBezTo>
                      <a:cubicBezTo>
                        <a:pt x="4303" y="5771"/>
                        <a:pt x="5471" y="4737"/>
                        <a:pt x="5704" y="3369"/>
                      </a:cubicBezTo>
                      <a:cubicBezTo>
                        <a:pt x="5738" y="3236"/>
                        <a:pt x="5738" y="3136"/>
                        <a:pt x="5738" y="3002"/>
                      </a:cubicBezTo>
                      <a:cubicBezTo>
                        <a:pt x="5738" y="2969"/>
                        <a:pt x="5738" y="2936"/>
                        <a:pt x="5738" y="2869"/>
                      </a:cubicBezTo>
                      <a:cubicBezTo>
                        <a:pt x="5738" y="2736"/>
                        <a:pt x="5738" y="2602"/>
                        <a:pt x="5704" y="2502"/>
                      </a:cubicBezTo>
                      <a:cubicBezTo>
                        <a:pt x="5704" y="2369"/>
                        <a:pt x="5671" y="2235"/>
                        <a:pt x="5638" y="2135"/>
                      </a:cubicBezTo>
                      <a:cubicBezTo>
                        <a:pt x="5304" y="901"/>
                        <a:pt x="4203" y="0"/>
                        <a:pt x="28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" name="Google Shape;660;p13"/>
                <p:cNvSpPr/>
                <p:nvPr/>
              </p:nvSpPr>
              <p:spPr>
                <a:xfrm>
                  <a:off x="5876025" y="1070375"/>
                  <a:ext cx="453700" cy="1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8" h="4237" extrusionOk="0">
                      <a:moveTo>
                        <a:pt x="5505" y="367"/>
                      </a:moveTo>
                      <a:lnTo>
                        <a:pt x="5505" y="467"/>
                      </a:lnTo>
                      <a:lnTo>
                        <a:pt x="16613" y="901"/>
                      </a:lnTo>
                      <a:cubicBezTo>
                        <a:pt x="17247" y="901"/>
                        <a:pt x="17747" y="1402"/>
                        <a:pt x="17780" y="2035"/>
                      </a:cubicBezTo>
                      <a:lnTo>
                        <a:pt x="17947" y="2035"/>
                      </a:lnTo>
                      <a:lnTo>
                        <a:pt x="17947" y="2202"/>
                      </a:lnTo>
                      <a:lnTo>
                        <a:pt x="17780" y="2202"/>
                      </a:lnTo>
                      <a:cubicBezTo>
                        <a:pt x="17747" y="2836"/>
                        <a:pt x="17247" y="3336"/>
                        <a:pt x="16613" y="3370"/>
                      </a:cubicBezTo>
                      <a:lnTo>
                        <a:pt x="2303" y="3903"/>
                      </a:lnTo>
                      <a:lnTo>
                        <a:pt x="2236" y="3903"/>
                      </a:lnTo>
                      <a:cubicBezTo>
                        <a:pt x="1936" y="3903"/>
                        <a:pt x="1635" y="3803"/>
                        <a:pt x="1369" y="3670"/>
                      </a:cubicBezTo>
                      <a:lnTo>
                        <a:pt x="902" y="3703"/>
                      </a:lnTo>
                      <a:lnTo>
                        <a:pt x="902" y="3503"/>
                      </a:lnTo>
                      <a:lnTo>
                        <a:pt x="1102" y="3503"/>
                      </a:lnTo>
                      <a:lnTo>
                        <a:pt x="1068" y="3470"/>
                      </a:lnTo>
                      <a:cubicBezTo>
                        <a:pt x="601" y="3103"/>
                        <a:pt x="368" y="2602"/>
                        <a:pt x="401" y="2035"/>
                      </a:cubicBezTo>
                      <a:cubicBezTo>
                        <a:pt x="401" y="1468"/>
                        <a:pt x="701" y="968"/>
                        <a:pt x="1168" y="668"/>
                      </a:cubicBezTo>
                      <a:cubicBezTo>
                        <a:pt x="1435" y="467"/>
                        <a:pt x="1769" y="367"/>
                        <a:pt x="2136" y="367"/>
                      </a:cubicBezTo>
                      <a:lnTo>
                        <a:pt x="5305" y="467"/>
                      </a:lnTo>
                      <a:lnTo>
                        <a:pt x="5305" y="367"/>
                      </a:lnTo>
                      <a:close/>
                      <a:moveTo>
                        <a:pt x="2136" y="0"/>
                      </a:moveTo>
                      <a:cubicBezTo>
                        <a:pt x="1735" y="0"/>
                        <a:pt x="1302" y="134"/>
                        <a:pt x="968" y="367"/>
                      </a:cubicBezTo>
                      <a:cubicBezTo>
                        <a:pt x="401" y="734"/>
                        <a:pt x="68" y="1335"/>
                        <a:pt x="34" y="2002"/>
                      </a:cubicBezTo>
                      <a:cubicBezTo>
                        <a:pt x="1" y="2702"/>
                        <a:pt x="301" y="3336"/>
                        <a:pt x="835" y="3737"/>
                      </a:cubicBezTo>
                      <a:lnTo>
                        <a:pt x="902" y="3803"/>
                      </a:lnTo>
                      <a:cubicBezTo>
                        <a:pt x="1302" y="4103"/>
                        <a:pt x="1769" y="4237"/>
                        <a:pt x="2236" y="4237"/>
                      </a:cubicBezTo>
                      <a:lnTo>
                        <a:pt x="9141" y="4003"/>
                      </a:lnTo>
                      <a:lnTo>
                        <a:pt x="9808" y="3970"/>
                      </a:lnTo>
                      <a:lnTo>
                        <a:pt x="10375" y="3937"/>
                      </a:lnTo>
                      <a:lnTo>
                        <a:pt x="10842" y="3937"/>
                      </a:lnTo>
                      <a:lnTo>
                        <a:pt x="11509" y="3903"/>
                      </a:lnTo>
                      <a:lnTo>
                        <a:pt x="13310" y="3837"/>
                      </a:lnTo>
                      <a:lnTo>
                        <a:pt x="13677" y="3837"/>
                      </a:lnTo>
                      <a:lnTo>
                        <a:pt x="15412" y="3770"/>
                      </a:lnTo>
                      <a:lnTo>
                        <a:pt x="15812" y="3737"/>
                      </a:lnTo>
                      <a:lnTo>
                        <a:pt x="16613" y="3703"/>
                      </a:lnTo>
                      <a:cubicBezTo>
                        <a:pt x="16880" y="3703"/>
                        <a:pt x="17113" y="3636"/>
                        <a:pt x="17313" y="3536"/>
                      </a:cubicBezTo>
                      <a:cubicBezTo>
                        <a:pt x="17380" y="3503"/>
                        <a:pt x="17413" y="3470"/>
                        <a:pt x="17480" y="3436"/>
                      </a:cubicBezTo>
                      <a:cubicBezTo>
                        <a:pt x="17747" y="3236"/>
                        <a:pt x="17980" y="2936"/>
                        <a:pt x="18080" y="2602"/>
                      </a:cubicBezTo>
                      <a:cubicBezTo>
                        <a:pt x="18114" y="2469"/>
                        <a:pt x="18147" y="2369"/>
                        <a:pt x="18147" y="2235"/>
                      </a:cubicBezTo>
                      <a:cubicBezTo>
                        <a:pt x="18147" y="2202"/>
                        <a:pt x="18147" y="2169"/>
                        <a:pt x="18147" y="2102"/>
                      </a:cubicBezTo>
                      <a:cubicBezTo>
                        <a:pt x="18147" y="1969"/>
                        <a:pt x="18147" y="1835"/>
                        <a:pt x="18114" y="1702"/>
                      </a:cubicBezTo>
                      <a:cubicBezTo>
                        <a:pt x="18080" y="1602"/>
                        <a:pt x="18014" y="1468"/>
                        <a:pt x="17947" y="1368"/>
                      </a:cubicBezTo>
                      <a:cubicBezTo>
                        <a:pt x="17780" y="1035"/>
                        <a:pt x="17480" y="768"/>
                        <a:pt x="17146" y="634"/>
                      </a:cubicBezTo>
                      <a:cubicBezTo>
                        <a:pt x="17080" y="601"/>
                        <a:pt x="17013" y="601"/>
                        <a:pt x="16980" y="568"/>
                      </a:cubicBezTo>
                      <a:cubicBezTo>
                        <a:pt x="16846" y="534"/>
                        <a:pt x="16746" y="534"/>
                        <a:pt x="16613" y="534"/>
                      </a:cubicBezTo>
                      <a:lnTo>
                        <a:pt x="15445" y="467"/>
                      </a:lnTo>
                      <a:lnTo>
                        <a:pt x="15078" y="467"/>
                      </a:lnTo>
                      <a:lnTo>
                        <a:pt x="13477" y="401"/>
                      </a:lnTo>
                      <a:lnTo>
                        <a:pt x="13110" y="401"/>
                      </a:lnTo>
                      <a:lnTo>
                        <a:pt x="4871" y="101"/>
                      </a:lnTo>
                      <a:lnTo>
                        <a:pt x="4070" y="67"/>
                      </a:lnTo>
                      <a:lnTo>
                        <a:pt x="3737" y="34"/>
                      </a:lnTo>
                      <a:lnTo>
                        <a:pt x="2936" y="34"/>
                      </a:lnTo>
                      <a:lnTo>
                        <a:pt x="223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13"/>
                <p:cNvSpPr/>
                <p:nvPr/>
              </p:nvSpPr>
              <p:spPr>
                <a:xfrm>
                  <a:off x="6008625" y="1079550"/>
                  <a:ext cx="316075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3" h="1836" extrusionOk="0">
                      <a:moveTo>
                        <a:pt x="1" y="0"/>
                      </a:moveTo>
                      <a:lnTo>
                        <a:pt x="1" y="100"/>
                      </a:lnTo>
                      <a:lnTo>
                        <a:pt x="1" y="1835"/>
                      </a:lnTo>
                      <a:lnTo>
                        <a:pt x="4204" y="1835"/>
                      </a:lnTo>
                      <a:lnTo>
                        <a:pt x="4204" y="1768"/>
                      </a:lnTo>
                      <a:lnTo>
                        <a:pt x="4370" y="1768"/>
                      </a:lnTo>
                      <a:lnTo>
                        <a:pt x="4370" y="1835"/>
                      </a:lnTo>
                      <a:lnTo>
                        <a:pt x="12643" y="1835"/>
                      </a:lnTo>
                      <a:lnTo>
                        <a:pt x="12643" y="1668"/>
                      </a:lnTo>
                      <a:lnTo>
                        <a:pt x="12476" y="1668"/>
                      </a:lnTo>
                      <a:lnTo>
                        <a:pt x="201" y="1635"/>
                      </a:lnTo>
                      <a:lnTo>
                        <a:pt x="201" y="100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13"/>
                <p:cNvSpPr/>
                <p:nvPr/>
              </p:nvSpPr>
              <p:spPr>
                <a:xfrm>
                  <a:off x="5898550" y="1123750"/>
                  <a:ext cx="219350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4" h="1569" extrusionOk="0">
                      <a:moveTo>
                        <a:pt x="8607" y="0"/>
                      </a:moveTo>
                      <a:lnTo>
                        <a:pt x="8607" y="67"/>
                      </a:lnTo>
                      <a:lnTo>
                        <a:pt x="8607" y="1001"/>
                      </a:lnTo>
                      <a:lnTo>
                        <a:pt x="234" y="1368"/>
                      </a:lnTo>
                      <a:lnTo>
                        <a:pt x="1" y="1368"/>
                      </a:lnTo>
                      <a:lnTo>
                        <a:pt x="1" y="1568"/>
                      </a:lnTo>
                      <a:lnTo>
                        <a:pt x="468" y="1535"/>
                      </a:lnTo>
                      <a:lnTo>
                        <a:pt x="8773" y="1201"/>
                      </a:lnTo>
                      <a:lnTo>
                        <a:pt x="8773" y="67"/>
                      </a:lnTo>
                      <a:lnTo>
                        <a:pt x="877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663;p13"/>
                <p:cNvSpPr/>
                <p:nvPr/>
              </p:nvSpPr>
              <p:spPr>
                <a:xfrm>
                  <a:off x="6501475" y="1070375"/>
                  <a:ext cx="453675" cy="1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7" h="4237" extrusionOk="0">
                      <a:moveTo>
                        <a:pt x="16012" y="367"/>
                      </a:moveTo>
                      <a:cubicBezTo>
                        <a:pt x="16379" y="367"/>
                        <a:pt x="16713" y="467"/>
                        <a:pt x="17013" y="634"/>
                      </a:cubicBezTo>
                      <a:cubicBezTo>
                        <a:pt x="17480" y="968"/>
                        <a:pt x="17747" y="1468"/>
                        <a:pt x="17780" y="2035"/>
                      </a:cubicBezTo>
                      <a:cubicBezTo>
                        <a:pt x="17780" y="2569"/>
                        <a:pt x="17547" y="3103"/>
                        <a:pt x="17113" y="3436"/>
                      </a:cubicBezTo>
                      <a:lnTo>
                        <a:pt x="17046" y="3503"/>
                      </a:lnTo>
                      <a:lnTo>
                        <a:pt x="17213" y="3503"/>
                      </a:lnTo>
                      <a:lnTo>
                        <a:pt x="17213" y="3670"/>
                      </a:lnTo>
                      <a:lnTo>
                        <a:pt x="16779" y="3670"/>
                      </a:lnTo>
                      <a:cubicBezTo>
                        <a:pt x="16513" y="3803"/>
                        <a:pt x="16246" y="3870"/>
                        <a:pt x="15945" y="3870"/>
                      </a:cubicBezTo>
                      <a:lnTo>
                        <a:pt x="1535" y="3370"/>
                      </a:lnTo>
                      <a:cubicBezTo>
                        <a:pt x="901" y="3336"/>
                        <a:pt x="401" y="2836"/>
                        <a:pt x="368" y="2202"/>
                      </a:cubicBezTo>
                      <a:lnTo>
                        <a:pt x="168" y="2202"/>
                      </a:lnTo>
                      <a:lnTo>
                        <a:pt x="168" y="2035"/>
                      </a:lnTo>
                      <a:lnTo>
                        <a:pt x="368" y="2035"/>
                      </a:lnTo>
                      <a:cubicBezTo>
                        <a:pt x="401" y="1402"/>
                        <a:pt x="901" y="901"/>
                        <a:pt x="1535" y="901"/>
                      </a:cubicBezTo>
                      <a:lnTo>
                        <a:pt x="12610" y="467"/>
                      </a:lnTo>
                      <a:lnTo>
                        <a:pt x="12610" y="367"/>
                      </a:lnTo>
                      <a:lnTo>
                        <a:pt x="12810" y="367"/>
                      </a:lnTo>
                      <a:lnTo>
                        <a:pt x="12810" y="467"/>
                      </a:lnTo>
                      <a:lnTo>
                        <a:pt x="15945" y="367"/>
                      </a:lnTo>
                      <a:close/>
                      <a:moveTo>
                        <a:pt x="15912" y="0"/>
                      </a:moveTo>
                      <a:lnTo>
                        <a:pt x="15145" y="34"/>
                      </a:lnTo>
                      <a:lnTo>
                        <a:pt x="14378" y="34"/>
                      </a:lnTo>
                      <a:lnTo>
                        <a:pt x="13977" y="67"/>
                      </a:lnTo>
                      <a:lnTo>
                        <a:pt x="13210" y="101"/>
                      </a:lnTo>
                      <a:lnTo>
                        <a:pt x="5071" y="401"/>
                      </a:lnTo>
                      <a:lnTo>
                        <a:pt x="4704" y="401"/>
                      </a:lnTo>
                      <a:lnTo>
                        <a:pt x="3070" y="467"/>
                      </a:lnTo>
                      <a:lnTo>
                        <a:pt x="2703" y="467"/>
                      </a:lnTo>
                      <a:lnTo>
                        <a:pt x="1535" y="501"/>
                      </a:lnTo>
                      <a:cubicBezTo>
                        <a:pt x="1435" y="534"/>
                        <a:pt x="1302" y="534"/>
                        <a:pt x="1202" y="568"/>
                      </a:cubicBezTo>
                      <a:cubicBezTo>
                        <a:pt x="1135" y="601"/>
                        <a:pt x="1068" y="601"/>
                        <a:pt x="1001" y="634"/>
                      </a:cubicBezTo>
                      <a:cubicBezTo>
                        <a:pt x="668" y="768"/>
                        <a:pt x="368" y="1035"/>
                        <a:pt x="201" y="1335"/>
                      </a:cubicBezTo>
                      <a:cubicBezTo>
                        <a:pt x="134" y="1468"/>
                        <a:pt x="101" y="1568"/>
                        <a:pt x="67" y="1702"/>
                      </a:cubicBezTo>
                      <a:cubicBezTo>
                        <a:pt x="34" y="1835"/>
                        <a:pt x="1" y="1969"/>
                        <a:pt x="1" y="2102"/>
                      </a:cubicBezTo>
                      <a:cubicBezTo>
                        <a:pt x="1" y="2169"/>
                        <a:pt x="1" y="2202"/>
                        <a:pt x="1" y="2235"/>
                      </a:cubicBezTo>
                      <a:cubicBezTo>
                        <a:pt x="34" y="2369"/>
                        <a:pt x="34" y="2469"/>
                        <a:pt x="101" y="2602"/>
                      </a:cubicBezTo>
                      <a:cubicBezTo>
                        <a:pt x="201" y="2936"/>
                        <a:pt x="401" y="3236"/>
                        <a:pt x="701" y="3436"/>
                      </a:cubicBezTo>
                      <a:cubicBezTo>
                        <a:pt x="735" y="3470"/>
                        <a:pt x="801" y="3503"/>
                        <a:pt x="835" y="3503"/>
                      </a:cubicBezTo>
                      <a:cubicBezTo>
                        <a:pt x="1068" y="3636"/>
                        <a:pt x="1302" y="3703"/>
                        <a:pt x="1535" y="3703"/>
                      </a:cubicBezTo>
                      <a:lnTo>
                        <a:pt x="2369" y="3737"/>
                      </a:lnTo>
                      <a:lnTo>
                        <a:pt x="2736" y="3770"/>
                      </a:lnTo>
                      <a:lnTo>
                        <a:pt x="4471" y="3803"/>
                      </a:lnTo>
                      <a:lnTo>
                        <a:pt x="4838" y="3837"/>
                      </a:lnTo>
                      <a:lnTo>
                        <a:pt x="6572" y="3903"/>
                      </a:lnTo>
                      <a:lnTo>
                        <a:pt x="7239" y="3937"/>
                      </a:lnTo>
                      <a:lnTo>
                        <a:pt x="7740" y="3937"/>
                      </a:lnTo>
                      <a:lnTo>
                        <a:pt x="8273" y="3970"/>
                      </a:lnTo>
                      <a:lnTo>
                        <a:pt x="8940" y="4003"/>
                      </a:lnTo>
                      <a:lnTo>
                        <a:pt x="15879" y="4237"/>
                      </a:lnTo>
                      <a:lnTo>
                        <a:pt x="15945" y="4237"/>
                      </a:lnTo>
                      <a:cubicBezTo>
                        <a:pt x="16412" y="4237"/>
                        <a:pt x="16879" y="4070"/>
                        <a:pt x="17246" y="3803"/>
                      </a:cubicBezTo>
                      <a:lnTo>
                        <a:pt x="17313" y="3737"/>
                      </a:lnTo>
                      <a:cubicBezTo>
                        <a:pt x="17880" y="3303"/>
                        <a:pt x="18147" y="2669"/>
                        <a:pt x="18147" y="2002"/>
                      </a:cubicBezTo>
                      <a:cubicBezTo>
                        <a:pt x="18114" y="1335"/>
                        <a:pt x="17780" y="734"/>
                        <a:pt x="17213" y="334"/>
                      </a:cubicBezTo>
                      <a:cubicBezTo>
                        <a:pt x="16846" y="101"/>
                        <a:pt x="16446" y="0"/>
                        <a:pt x="1601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664;p13"/>
                <p:cNvSpPr/>
                <p:nvPr/>
              </p:nvSpPr>
              <p:spPr>
                <a:xfrm>
                  <a:off x="6505650" y="1079550"/>
                  <a:ext cx="316075" cy="4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43" h="1836" extrusionOk="0">
                      <a:moveTo>
                        <a:pt x="12443" y="0"/>
                      </a:moveTo>
                      <a:lnTo>
                        <a:pt x="12443" y="100"/>
                      </a:lnTo>
                      <a:lnTo>
                        <a:pt x="12443" y="1635"/>
                      </a:lnTo>
                      <a:lnTo>
                        <a:pt x="201" y="1668"/>
                      </a:lnTo>
                      <a:lnTo>
                        <a:pt x="1" y="1668"/>
                      </a:lnTo>
                      <a:lnTo>
                        <a:pt x="1" y="1835"/>
                      </a:lnTo>
                      <a:lnTo>
                        <a:pt x="8273" y="1835"/>
                      </a:lnTo>
                      <a:lnTo>
                        <a:pt x="8273" y="1768"/>
                      </a:lnTo>
                      <a:lnTo>
                        <a:pt x="8440" y="1768"/>
                      </a:lnTo>
                      <a:lnTo>
                        <a:pt x="8440" y="1835"/>
                      </a:lnTo>
                      <a:lnTo>
                        <a:pt x="12643" y="1835"/>
                      </a:lnTo>
                      <a:lnTo>
                        <a:pt x="12643" y="100"/>
                      </a:lnTo>
                      <a:lnTo>
                        <a:pt x="1264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665;p13"/>
                <p:cNvSpPr/>
                <p:nvPr/>
              </p:nvSpPr>
              <p:spPr>
                <a:xfrm>
                  <a:off x="6712475" y="1123750"/>
                  <a:ext cx="219325" cy="3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73" h="1569" extrusionOk="0">
                      <a:moveTo>
                        <a:pt x="0" y="0"/>
                      </a:moveTo>
                      <a:lnTo>
                        <a:pt x="0" y="67"/>
                      </a:lnTo>
                      <a:lnTo>
                        <a:pt x="0" y="1201"/>
                      </a:lnTo>
                      <a:lnTo>
                        <a:pt x="8339" y="1535"/>
                      </a:lnTo>
                      <a:lnTo>
                        <a:pt x="8773" y="1568"/>
                      </a:lnTo>
                      <a:lnTo>
                        <a:pt x="8773" y="1368"/>
                      </a:lnTo>
                      <a:lnTo>
                        <a:pt x="8606" y="1368"/>
                      </a:lnTo>
                      <a:lnTo>
                        <a:pt x="167" y="1001"/>
                      </a:lnTo>
                      <a:lnTo>
                        <a:pt x="167" y="67"/>
                      </a:lnTo>
                      <a:lnTo>
                        <a:pt x="1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666;p13"/>
                <p:cNvSpPr/>
                <p:nvPr/>
              </p:nvSpPr>
              <p:spPr>
                <a:xfrm>
                  <a:off x="6415575" y="1122925"/>
                  <a:ext cx="47575" cy="4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3" h="1935" extrusionOk="0">
                      <a:moveTo>
                        <a:pt x="34" y="0"/>
                      </a:moveTo>
                      <a:lnTo>
                        <a:pt x="1" y="33"/>
                      </a:lnTo>
                      <a:lnTo>
                        <a:pt x="34" y="67"/>
                      </a:lnTo>
                      <a:lnTo>
                        <a:pt x="1" y="67"/>
                      </a:lnTo>
                      <a:lnTo>
                        <a:pt x="1736" y="1835"/>
                      </a:lnTo>
                      <a:lnTo>
                        <a:pt x="1869" y="1935"/>
                      </a:lnTo>
                      <a:lnTo>
                        <a:pt x="1902" y="1868"/>
                      </a:lnTo>
                      <a:lnTo>
                        <a:pt x="1802" y="1768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667;p13"/>
                <p:cNvSpPr/>
                <p:nvPr/>
              </p:nvSpPr>
              <p:spPr>
                <a:xfrm>
                  <a:off x="6368050" y="1122925"/>
                  <a:ext cx="48400" cy="4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935" extrusionOk="0">
                      <a:moveTo>
                        <a:pt x="1869" y="0"/>
                      </a:moveTo>
                      <a:lnTo>
                        <a:pt x="101" y="1768"/>
                      </a:lnTo>
                      <a:lnTo>
                        <a:pt x="1" y="1868"/>
                      </a:lnTo>
                      <a:lnTo>
                        <a:pt x="67" y="1935"/>
                      </a:lnTo>
                      <a:lnTo>
                        <a:pt x="167" y="1835"/>
                      </a:lnTo>
                      <a:lnTo>
                        <a:pt x="1902" y="67"/>
                      </a:lnTo>
                      <a:lnTo>
                        <a:pt x="1935" y="67"/>
                      </a:lnTo>
                      <a:lnTo>
                        <a:pt x="1902" y="33"/>
                      </a:lnTo>
                      <a:lnTo>
                        <a:pt x="186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" name="Google Shape;668;p13"/>
                <p:cNvSpPr/>
                <p:nvPr/>
              </p:nvSpPr>
              <p:spPr>
                <a:xfrm>
                  <a:off x="6341375" y="903600"/>
                  <a:ext cx="66725" cy="6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9" h="2636" extrusionOk="0">
                      <a:moveTo>
                        <a:pt x="2635" y="0"/>
                      </a:moveTo>
                      <a:cubicBezTo>
                        <a:pt x="2569" y="0"/>
                        <a:pt x="2502" y="0"/>
                        <a:pt x="2469" y="33"/>
                      </a:cubicBezTo>
                      <a:cubicBezTo>
                        <a:pt x="1201" y="234"/>
                        <a:pt x="200" y="1268"/>
                        <a:pt x="34" y="2535"/>
                      </a:cubicBezTo>
                      <a:cubicBezTo>
                        <a:pt x="34" y="2569"/>
                        <a:pt x="0" y="2602"/>
                        <a:pt x="0" y="2635"/>
                      </a:cubicBezTo>
                      <a:lnTo>
                        <a:pt x="200" y="2635"/>
                      </a:lnTo>
                      <a:cubicBezTo>
                        <a:pt x="200" y="2602"/>
                        <a:pt x="200" y="2535"/>
                        <a:pt x="200" y="2502"/>
                      </a:cubicBezTo>
                      <a:cubicBezTo>
                        <a:pt x="400" y="1334"/>
                        <a:pt x="1301" y="400"/>
                        <a:pt x="2469" y="200"/>
                      </a:cubicBezTo>
                      <a:cubicBezTo>
                        <a:pt x="2535" y="200"/>
                        <a:pt x="2602" y="167"/>
                        <a:pt x="2669" y="167"/>
                      </a:cubicBezTo>
                      <a:lnTo>
                        <a:pt x="263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669;p13"/>
                <p:cNvSpPr/>
                <p:nvPr/>
              </p:nvSpPr>
              <p:spPr>
                <a:xfrm>
                  <a:off x="6425600" y="903600"/>
                  <a:ext cx="64225" cy="6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9" h="2669" extrusionOk="0">
                      <a:moveTo>
                        <a:pt x="34" y="0"/>
                      </a:moveTo>
                      <a:lnTo>
                        <a:pt x="0" y="167"/>
                      </a:lnTo>
                      <a:cubicBezTo>
                        <a:pt x="34" y="167"/>
                        <a:pt x="67" y="200"/>
                        <a:pt x="134" y="200"/>
                      </a:cubicBezTo>
                      <a:cubicBezTo>
                        <a:pt x="1268" y="434"/>
                        <a:pt x="2168" y="1334"/>
                        <a:pt x="2369" y="2502"/>
                      </a:cubicBezTo>
                      <a:cubicBezTo>
                        <a:pt x="2369" y="2535"/>
                        <a:pt x="2402" y="2602"/>
                        <a:pt x="2402" y="2669"/>
                      </a:cubicBezTo>
                      <a:lnTo>
                        <a:pt x="2569" y="2635"/>
                      </a:lnTo>
                      <a:cubicBezTo>
                        <a:pt x="2569" y="2602"/>
                        <a:pt x="2569" y="2569"/>
                        <a:pt x="2569" y="2535"/>
                      </a:cubicBezTo>
                      <a:cubicBezTo>
                        <a:pt x="2369" y="1234"/>
                        <a:pt x="1401" y="234"/>
                        <a:pt x="1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13"/>
                <p:cNvSpPr/>
                <p:nvPr/>
              </p:nvSpPr>
              <p:spPr>
                <a:xfrm>
                  <a:off x="6667425" y="792675"/>
                  <a:ext cx="589625" cy="5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5" h="2236" extrusionOk="0">
                      <a:moveTo>
                        <a:pt x="1" y="1"/>
                      </a:moveTo>
                      <a:lnTo>
                        <a:pt x="1" y="101"/>
                      </a:lnTo>
                      <a:lnTo>
                        <a:pt x="1" y="2102"/>
                      </a:lnTo>
                      <a:lnTo>
                        <a:pt x="23384" y="1035"/>
                      </a:lnTo>
                      <a:lnTo>
                        <a:pt x="23384" y="2002"/>
                      </a:lnTo>
                      <a:lnTo>
                        <a:pt x="23384" y="2235"/>
                      </a:lnTo>
                      <a:lnTo>
                        <a:pt x="23584" y="2235"/>
                      </a:lnTo>
                      <a:lnTo>
                        <a:pt x="23584" y="2002"/>
                      </a:lnTo>
                      <a:lnTo>
                        <a:pt x="23584" y="834"/>
                      </a:lnTo>
                      <a:lnTo>
                        <a:pt x="13010" y="1301"/>
                      </a:lnTo>
                      <a:lnTo>
                        <a:pt x="13010" y="1435"/>
                      </a:lnTo>
                      <a:lnTo>
                        <a:pt x="12843" y="1435"/>
                      </a:lnTo>
                      <a:lnTo>
                        <a:pt x="12843" y="1335"/>
                      </a:lnTo>
                      <a:lnTo>
                        <a:pt x="168" y="1902"/>
                      </a:lnTo>
                      <a:lnTo>
                        <a:pt x="168" y="101"/>
                      </a:lnTo>
                      <a:lnTo>
                        <a:pt x="16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1" name="Google Shape;671;p13"/>
                <p:cNvSpPr/>
                <p:nvPr/>
              </p:nvSpPr>
              <p:spPr>
                <a:xfrm>
                  <a:off x="6988500" y="786000"/>
                  <a:ext cx="4200" cy="4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" h="1702" extrusionOk="0">
                      <a:moveTo>
                        <a:pt x="0" y="1"/>
                      </a:moveTo>
                      <a:lnTo>
                        <a:pt x="0" y="101"/>
                      </a:lnTo>
                      <a:lnTo>
                        <a:pt x="0" y="1602"/>
                      </a:lnTo>
                      <a:lnTo>
                        <a:pt x="0" y="1702"/>
                      </a:lnTo>
                      <a:lnTo>
                        <a:pt x="167" y="1702"/>
                      </a:lnTo>
                      <a:lnTo>
                        <a:pt x="167" y="1568"/>
                      </a:lnTo>
                      <a:lnTo>
                        <a:pt x="167" y="101"/>
                      </a:lnTo>
                      <a:lnTo>
                        <a:pt x="1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" name="Google Shape;672;p13"/>
                <p:cNvSpPr/>
                <p:nvPr/>
              </p:nvSpPr>
              <p:spPr>
                <a:xfrm>
                  <a:off x="5569975" y="792675"/>
                  <a:ext cx="589625" cy="5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85" h="2103" extrusionOk="0">
                      <a:moveTo>
                        <a:pt x="23418" y="1"/>
                      </a:moveTo>
                      <a:lnTo>
                        <a:pt x="23418" y="101"/>
                      </a:lnTo>
                      <a:lnTo>
                        <a:pt x="23418" y="1902"/>
                      </a:lnTo>
                      <a:lnTo>
                        <a:pt x="10775" y="1335"/>
                      </a:lnTo>
                      <a:lnTo>
                        <a:pt x="10775" y="1435"/>
                      </a:lnTo>
                      <a:lnTo>
                        <a:pt x="10575" y="1435"/>
                      </a:lnTo>
                      <a:lnTo>
                        <a:pt x="10575" y="1301"/>
                      </a:lnTo>
                      <a:lnTo>
                        <a:pt x="101" y="834"/>
                      </a:lnTo>
                      <a:lnTo>
                        <a:pt x="1" y="834"/>
                      </a:lnTo>
                      <a:lnTo>
                        <a:pt x="1" y="2002"/>
                      </a:lnTo>
                      <a:lnTo>
                        <a:pt x="201" y="2002"/>
                      </a:lnTo>
                      <a:lnTo>
                        <a:pt x="201" y="1035"/>
                      </a:lnTo>
                      <a:lnTo>
                        <a:pt x="23484" y="2069"/>
                      </a:lnTo>
                      <a:lnTo>
                        <a:pt x="23584" y="2102"/>
                      </a:lnTo>
                      <a:lnTo>
                        <a:pt x="23584" y="101"/>
                      </a:lnTo>
                      <a:lnTo>
                        <a:pt x="2358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673;p13"/>
                <p:cNvSpPr/>
                <p:nvPr/>
              </p:nvSpPr>
              <p:spPr>
                <a:xfrm>
                  <a:off x="5834325" y="786000"/>
                  <a:ext cx="5050" cy="4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" h="1702" extrusionOk="0">
                      <a:moveTo>
                        <a:pt x="1" y="1"/>
                      </a:moveTo>
                      <a:lnTo>
                        <a:pt x="1" y="101"/>
                      </a:lnTo>
                      <a:lnTo>
                        <a:pt x="1" y="1568"/>
                      </a:lnTo>
                      <a:lnTo>
                        <a:pt x="1" y="1702"/>
                      </a:lnTo>
                      <a:lnTo>
                        <a:pt x="201" y="1702"/>
                      </a:lnTo>
                      <a:lnTo>
                        <a:pt x="201" y="1602"/>
                      </a:lnTo>
                      <a:lnTo>
                        <a:pt x="201" y="101"/>
                      </a:lnTo>
                      <a:lnTo>
                        <a:pt x="2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" name="Google Shape;674;p13"/>
                <p:cNvSpPr/>
                <p:nvPr/>
              </p:nvSpPr>
              <p:spPr>
                <a:xfrm>
                  <a:off x="7826600" y="775175"/>
                  <a:ext cx="532075" cy="2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83" h="1135" extrusionOk="0">
                      <a:moveTo>
                        <a:pt x="20015" y="0"/>
                      </a:moveTo>
                      <a:lnTo>
                        <a:pt x="434" y="934"/>
                      </a:lnTo>
                      <a:lnTo>
                        <a:pt x="0" y="967"/>
                      </a:lnTo>
                      <a:lnTo>
                        <a:pt x="34" y="1134"/>
                      </a:lnTo>
                      <a:lnTo>
                        <a:pt x="367" y="1134"/>
                      </a:lnTo>
                      <a:lnTo>
                        <a:pt x="19981" y="200"/>
                      </a:lnTo>
                      <a:lnTo>
                        <a:pt x="20815" y="767"/>
                      </a:lnTo>
                      <a:lnTo>
                        <a:pt x="21049" y="934"/>
                      </a:lnTo>
                      <a:lnTo>
                        <a:pt x="21182" y="1034"/>
                      </a:lnTo>
                      <a:lnTo>
                        <a:pt x="21282" y="867"/>
                      </a:lnTo>
                      <a:lnTo>
                        <a:pt x="21049" y="701"/>
                      </a:lnTo>
                      <a:lnTo>
                        <a:pt x="2001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13"/>
                <p:cNvSpPr/>
                <p:nvPr/>
              </p:nvSpPr>
              <p:spPr>
                <a:xfrm>
                  <a:off x="4473375" y="778500"/>
                  <a:ext cx="529550" cy="25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82" h="1002" extrusionOk="0">
                      <a:moveTo>
                        <a:pt x="1201" y="0"/>
                      </a:moveTo>
                      <a:lnTo>
                        <a:pt x="234" y="601"/>
                      </a:lnTo>
                      <a:lnTo>
                        <a:pt x="0" y="734"/>
                      </a:lnTo>
                      <a:lnTo>
                        <a:pt x="100" y="901"/>
                      </a:lnTo>
                      <a:lnTo>
                        <a:pt x="234" y="801"/>
                      </a:lnTo>
                      <a:lnTo>
                        <a:pt x="467" y="634"/>
                      </a:lnTo>
                      <a:lnTo>
                        <a:pt x="1234" y="167"/>
                      </a:lnTo>
                      <a:lnTo>
                        <a:pt x="20915" y="1001"/>
                      </a:lnTo>
                      <a:lnTo>
                        <a:pt x="21182" y="1001"/>
                      </a:lnTo>
                      <a:lnTo>
                        <a:pt x="21182" y="834"/>
                      </a:lnTo>
                      <a:lnTo>
                        <a:pt x="20815" y="801"/>
                      </a:lnTo>
                      <a:lnTo>
                        <a:pt x="12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676;p13"/>
                <p:cNvSpPr/>
                <p:nvPr/>
              </p:nvSpPr>
              <p:spPr>
                <a:xfrm>
                  <a:off x="6415575" y="474125"/>
                  <a:ext cx="1700" cy="30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" h="12143" extrusionOk="0">
                      <a:moveTo>
                        <a:pt x="1" y="0"/>
                      </a:moveTo>
                      <a:lnTo>
                        <a:pt x="1" y="134"/>
                      </a:lnTo>
                      <a:lnTo>
                        <a:pt x="1" y="11942"/>
                      </a:lnTo>
                      <a:lnTo>
                        <a:pt x="1" y="12142"/>
                      </a:lnTo>
                      <a:lnTo>
                        <a:pt x="68" y="12142"/>
                      </a:lnTo>
                      <a:lnTo>
                        <a:pt x="68" y="11942"/>
                      </a:lnTo>
                      <a:lnTo>
                        <a:pt x="68" y="134"/>
                      </a:lnTo>
                      <a:lnTo>
                        <a:pt x="6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13"/>
                <p:cNvSpPr/>
                <p:nvPr/>
              </p:nvSpPr>
              <p:spPr>
                <a:xfrm>
                  <a:off x="6414750" y="1203800"/>
                  <a:ext cx="2525" cy="57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2303" extrusionOk="0">
                      <a:moveTo>
                        <a:pt x="1" y="1"/>
                      </a:moveTo>
                      <a:lnTo>
                        <a:pt x="1" y="101"/>
                      </a:lnTo>
                      <a:lnTo>
                        <a:pt x="1" y="2136"/>
                      </a:lnTo>
                      <a:lnTo>
                        <a:pt x="1" y="2302"/>
                      </a:lnTo>
                      <a:lnTo>
                        <a:pt x="101" y="2302"/>
                      </a:lnTo>
                      <a:lnTo>
                        <a:pt x="101" y="2136"/>
                      </a:lnTo>
                      <a:lnTo>
                        <a:pt x="101" y="101"/>
                      </a:lnTo>
                      <a:lnTo>
                        <a:pt x="1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3"/>
                <p:cNvSpPr/>
                <p:nvPr/>
              </p:nvSpPr>
              <p:spPr>
                <a:xfrm>
                  <a:off x="6210450" y="1017225"/>
                  <a:ext cx="60050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2" h="1126" extrusionOk="0">
                      <a:moveTo>
                        <a:pt x="958" y="0"/>
                      </a:moveTo>
                      <a:cubicBezTo>
                        <a:pt x="869" y="0"/>
                        <a:pt x="780" y="19"/>
                        <a:pt x="701" y="58"/>
                      </a:cubicBezTo>
                      <a:lnTo>
                        <a:pt x="100" y="425"/>
                      </a:lnTo>
                      <a:lnTo>
                        <a:pt x="0" y="492"/>
                      </a:lnTo>
                      <a:lnTo>
                        <a:pt x="33" y="559"/>
                      </a:lnTo>
                      <a:lnTo>
                        <a:pt x="100" y="525"/>
                      </a:lnTo>
                      <a:lnTo>
                        <a:pt x="734" y="158"/>
                      </a:lnTo>
                      <a:cubicBezTo>
                        <a:pt x="827" y="112"/>
                        <a:pt x="920" y="87"/>
                        <a:pt x="1009" y="87"/>
                      </a:cubicBezTo>
                      <a:cubicBezTo>
                        <a:pt x="1113" y="87"/>
                        <a:pt x="1212" y="120"/>
                        <a:pt x="1301" y="192"/>
                      </a:cubicBezTo>
                      <a:lnTo>
                        <a:pt x="2335" y="1126"/>
                      </a:lnTo>
                      <a:lnTo>
                        <a:pt x="2402" y="1059"/>
                      </a:lnTo>
                      <a:lnTo>
                        <a:pt x="1334" y="125"/>
                      </a:lnTo>
                      <a:cubicBezTo>
                        <a:pt x="1233" y="44"/>
                        <a:pt x="1096" y="0"/>
                        <a:pt x="95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3"/>
                <p:cNvSpPr/>
                <p:nvPr/>
              </p:nvSpPr>
              <p:spPr>
                <a:xfrm>
                  <a:off x="6561525" y="1017225"/>
                  <a:ext cx="59225" cy="2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9" h="1126" extrusionOk="0">
                      <a:moveTo>
                        <a:pt x="1411" y="0"/>
                      </a:moveTo>
                      <a:cubicBezTo>
                        <a:pt x="1273" y="0"/>
                        <a:pt x="1136" y="44"/>
                        <a:pt x="1035" y="125"/>
                      </a:cubicBezTo>
                      <a:lnTo>
                        <a:pt x="0" y="1059"/>
                      </a:lnTo>
                      <a:lnTo>
                        <a:pt x="34" y="1126"/>
                      </a:lnTo>
                      <a:lnTo>
                        <a:pt x="67" y="1126"/>
                      </a:lnTo>
                      <a:lnTo>
                        <a:pt x="1101" y="192"/>
                      </a:lnTo>
                      <a:cubicBezTo>
                        <a:pt x="1173" y="120"/>
                        <a:pt x="1273" y="87"/>
                        <a:pt x="1376" y="87"/>
                      </a:cubicBezTo>
                      <a:cubicBezTo>
                        <a:pt x="1466" y="87"/>
                        <a:pt x="1558" y="112"/>
                        <a:pt x="1635" y="158"/>
                      </a:cubicBezTo>
                      <a:lnTo>
                        <a:pt x="2269" y="525"/>
                      </a:lnTo>
                      <a:lnTo>
                        <a:pt x="2335" y="559"/>
                      </a:lnTo>
                      <a:lnTo>
                        <a:pt x="2369" y="459"/>
                      </a:lnTo>
                      <a:lnTo>
                        <a:pt x="2269" y="425"/>
                      </a:lnTo>
                      <a:lnTo>
                        <a:pt x="1668" y="58"/>
                      </a:lnTo>
                      <a:cubicBezTo>
                        <a:pt x="1589" y="19"/>
                        <a:pt x="1500" y="0"/>
                        <a:pt x="141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3"/>
                <p:cNvSpPr/>
                <p:nvPr/>
              </p:nvSpPr>
              <p:spPr>
                <a:xfrm>
                  <a:off x="7173625" y="852725"/>
                  <a:ext cx="100925" cy="1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7" h="501" extrusionOk="0">
                      <a:moveTo>
                        <a:pt x="1" y="0"/>
                      </a:moveTo>
                      <a:cubicBezTo>
                        <a:pt x="1" y="34"/>
                        <a:pt x="1" y="67"/>
                        <a:pt x="1" y="100"/>
                      </a:cubicBezTo>
                      <a:cubicBezTo>
                        <a:pt x="67" y="334"/>
                        <a:pt x="267" y="501"/>
                        <a:pt x="534" y="501"/>
                      </a:cubicBezTo>
                      <a:lnTo>
                        <a:pt x="4037" y="501"/>
                      </a:lnTo>
                      <a:lnTo>
                        <a:pt x="4037" y="467"/>
                      </a:lnTo>
                      <a:lnTo>
                        <a:pt x="4037" y="334"/>
                      </a:lnTo>
                      <a:lnTo>
                        <a:pt x="534" y="334"/>
                      </a:lnTo>
                      <a:cubicBezTo>
                        <a:pt x="368" y="334"/>
                        <a:pt x="234" y="234"/>
                        <a:pt x="201" y="100"/>
                      </a:cubicBezTo>
                      <a:cubicBezTo>
                        <a:pt x="201" y="67"/>
                        <a:pt x="167" y="34"/>
                        <a:pt x="1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13"/>
                <p:cNvSpPr/>
                <p:nvPr/>
              </p:nvSpPr>
              <p:spPr>
                <a:xfrm>
                  <a:off x="5559150" y="852725"/>
                  <a:ext cx="100925" cy="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7" h="534" extrusionOk="0">
                      <a:moveTo>
                        <a:pt x="3870" y="0"/>
                      </a:moveTo>
                      <a:cubicBezTo>
                        <a:pt x="3870" y="34"/>
                        <a:pt x="3870" y="67"/>
                        <a:pt x="3836" y="100"/>
                      </a:cubicBezTo>
                      <a:cubicBezTo>
                        <a:pt x="3803" y="234"/>
                        <a:pt x="3669" y="334"/>
                        <a:pt x="3536" y="334"/>
                      </a:cubicBezTo>
                      <a:lnTo>
                        <a:pt x="0" y="334"/>
                      </a:lnTo>
                      <a:lnTo>
                        <a:pt x="0" y="501"/>
                      </a:lnTo>
                      <a:lnTo>
                        <a:pt x="100" y="501"/>
                      </a:lnTo>
                      <a:lnTo>
                        <a:pt x="100" y="534"/>
                      </a:lnTo>
                      <a:lnTo>
                        <a:pt x="3503" y="534"/>
                      </a:lnTo>
                      <a:lnTo>
                        <a:pt x="3503" y="501"/>
                      </a:lnTo>
                      <a:cubicBezTo>
                        <a:pt x="3769" y="501"/>
                        <a:pt x="3970" y="334"/>
                        <a:pt x="4036" y="100"/>
                      </a:cubicBezTo>
                      <a:cubicBezTo>
                        <a:pt x="4036" y="67"/>
                        <a:pt x="4036" y="34"/>
                        <a:pt x="40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13"/>
                <p:cNvSpPr/>
                <p:nvPr/>
              </p:nvSpPr>
              <p:spPr>
                <a:xfrm>
                  <a:off x="6373900" y="1521525"/>
                  <a:ext cx="85075" cy="4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3" h="1702" extrusionOk="0">
                      <a:moveTo>
                        <a:pt x="767" y="1"/>
                      </a:moveTo>
                      <a:lnTo>
                        <a:pt x="200" y="1202"/>
                      </a:lnTo>
                      <a:lnTo>
                        <a:pt x="0" y="1569"/>
                      </a:lnTo>
                      <a:lnTo>
                        <a:pt x="167" y="1635"/>
                      </a:lnTo>
                      <a:lnTo>
                        <a:pt x="234" y="1468"/>
                      </a:lnTo>
                      <a:lnTo>
                        <a:pt x="867" y="201"/>
                      </a:lnTo>
                      <a:lnTo>
                        <a:pt x="2535" y="201"/>
                      </a:lnTo>
                      <a:lnTo>
                        <a:pt x="3136" y="1468"/>
                      </a:lnTo>
                      <a:lnTo>
                        <a:pt x="3236" y="1702"/>
                      </a:lnTo>
                      <a:lnTo>
                        <a:pt x="3403" y="1635"/>
                      </a:lnTo>
                      <a:lnTo>
                        <a:pt x="3169" y="1135"/>
                      </a:lnTo>
                      <a:lnTo>
                        <a:pt x="2669" y="1"/>
                      </a:lnTo>
                      <a:lnTo>
                        <a:pt x="1801" y="1"/>
                      </a:lnTo>
                      <a:lnTo>
                        <a:pt x="1801" y="101"/>
                      </a:lnTo>
                      <a:lnTo>
                        <a:pt x="1635" y="101"/>
                      </a:ln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13"/>
                <p:cNvSpPr/>
                <p:nvPr/>
              </p:nvSpPr>
              <p:spPr>
                <a:xfrm>
                  <a:off x="6414750" y="1432300"/>
                  <a:ext cx="420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" h="3670" extrusionOk="0">
                      <a:moveTo>
                        <a:pt x="1" y="1"/>
                      </a:moveTo>
                      <a:lnTo>
                        <a:pt x="1" y="101"/>
                      </a:lnTo>
                      <a:lnTo>
                        <a:pt x="1" y="3570"/>
                      </a:lnTo>
                      <a:lnTo>
                        <a:pt x="1" y="3670"/>
                      </a:lnTo>
                      <a:lnTo>
                        <a:pt x="167" y="3670"/>
                      </a:lnTo>
                      <a:lnTo>
                        <a:pt x="167" y="3570"/>
                      </a:lnTo>
                      <a:lnTo>
                        <a:pt x="167" y="134"/>
                      </a:lnTo>
                      <a:lnTo>
                        <a:pt x="1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13"/>
                <p:cNvSpPr/>
                <p:nvPr/>
              </p:nvSpPr>
              <p:spPr>
                <a:xfrm>
                  <a:off x="6824200" y="1453975"/>
                  <a:ext cx="85100" cy="4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4" h="1703" extrusionOk="0">
                      <a:moveTo>
                        <a:pt x="768" y="1"/>
                      </a:moveTo>
                      <a:lnTo>
                        <a:pt x="201" y="1202"/>
                      </a:lnTo>
                      <a:lnTo>
                        <a:pt x="1" y="1569"/>
                      </a:lnTo>
                      <a:lnTo>
                        <a:pt x="168" y="1635"/>
                      </a:lnTo>
                      <a:lnTo>
                        <a:pt x="234" y="1535"/>
                      </a:lnTo>
                      <a:lnTo>
                        <a:pt x="868" y="201"/>
                      </a:lnTo>
                      <a:lnTo>
                        <a:pt x="2536" y="201"/>
                      </a:lnTo>
                      <a:lnTo>
                        <a:pt x="3137" y="1535"/>
                      </a:lnTo>
                      <a:lnTo>
                        <a:pt x="3237" y="1702"/>
                      </a:lnTo>
                      <a:lnTo>
                        <a:pt x="3403" y="1635"/>
                      </a:lnTo>
                      <a:lnTo>
                        <a:pt x="3170" y="1168"/>
                      </a:lnTo>
                      <a:lnTo>
                        <a:pt x="2670" y="1"/>
                      </a:lnTo>
                      <a:lnTo>
                        <a:pt x="1836" y="1"/>
                      </a:lnTo>
                      <a:lnTo>
                        <a:pt x="1836" y="68"/>
                      </a:lnTo>
                      <a:lnTo>
                        <a:pt x="1635" y="68"/>
                      </a:ln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13"/>
                <p:cNvSpPr/>
                <p:nvPr/>
              </p:nvSpPr>
              <p:spPr>
                <a:xfrm>
                  <a:off x="6865075" y="1363925"/>
                  <a:ext cx="5025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" h="3670" extrusionOk="0">
                      <a:moveTo>
                        <a:pt x="0" y="0"/>
                      </a:moveTo>
                      <a:lnTo>
                        <a:pt x="0" y="200"/>
                      </a:lnTo>
                      <a:lnTo>
                        <a:pt x="0" y="3603"/>
                      </a:lnTo>
                      <a:lnTo>
                        <a:pt x="0" y="3670"/>
                      </a:lnTo>
                      <a:lnTo>
                        <a:pt x="201" y="3670"/>
                      </a:lnTo>
                      <a:lnTo>
                        <a:pt x="201" y="3603"/>
                      </a:lnTo>
                      <a:lnTo>
                        <a:pt x="201" y="200"/>
                      </a:lnTo>
                      <a:lnTo>
                        <a:pt x="20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13"/>
                <p:cNvSpPr/>
                <p:nvPr/>
              </p:nvSpPr>
              <p:spPr>
                <a:xfrm>
                  <a:off x="5922725" y="1453975"/>
                  <a:ext cx="84250" cy="42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0" h="1703" extrusionOk="0">
                      <a:moveTo>
                        <a:pt x="768" y="1"/>
                      </a:moveTo>
                      <a:lnTo>
                        <a:pt x="201" y="1135"/>
                      </a:lnTo>
                      <a:lnTo>
                        <a:pt x="1" y="1569"/>
                      </a:lnTo>
                      <a:lnTo>
                        <a:pt x="168" y="1635"/>
                      </a:lnTo>
                      <a:lnTo>
                        <a:pt x="234" y="1502"/>
                      </a:lnTo>
                      <a:lnTo>
                        <a:pt x="868" y="201"/>
                      </a:lnTo>
                      <a:lnTo>
                        <a:pt x="2536" y="201"/>
                      </a:lnTo>
                      <a:lnTo>
                        <a:pt x="3136" y="1535"/>
                      </a:lnTo>
                      <a:lnTo>
                        <a:pt x="3237" y="1702"/>
                      </a:lnTo>
                      <a:lnTo>
                        <a:pt x="3370" y="1635"/>
                      </a:lnTo>
                      <a:lnTo>
                        <a:pt x="3203" y="1202"/>
                      </a:lnTo>
                      <a:lnTo>
                        <a:pt x="2669" y="1"/>
                      </a:lnTo>
                      <a:lnTo>
                        <a:pt x="1802" y="1"/>
                      </a:lnTo>
                      <a:lnTo>
                        <a:pt x="1802" y="68"/>
                      </a:lnTo>
                      <a:lnTo>
                        <a:pt x="1635" y="68"/>
                      </a:lnTo>
                      <a:lnTo>
                        <a:pt x="163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13"/>
                <p:cNvSpPr/>
                <p:nvPr/>
              </p:nvSpPr>
              <p:spPr>
                <a:xfrm>
                  <a:off x="5963600" y="1363925"/>
                  <a:ext cx="4200" cy="9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" h="3670" extrusionOk="0">
                      <a:moveTo>
                        <a:pt x="0" y="0"/>
                      </a:moveTo>
                      <a:lnTo>
                        <a:pt x="0" y="200"/>
                      </a:lnTo>
                      <a:lnTo>
                        <a:pt x="0" y="3603"/>
                      </a:lnTo>
                      <a:lnTo>
                        <a:pt x="0" y="3670"/>
                      </a:lnTo>
                      <a:lnTo>
                        <a:pt x="167" y="3670"/>
                      </a:lnTo>
                      <a:lnTo>
                        <a:pt x="167" y="3603"/>
                      </a:lnTo>
                      <a:lnTo>
                        <a:pt x="167" y="200"/>
                      </a:lnTo>
                      <a:lnTo>
                        <a:pt x="16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13"/>
                <p:cNvSpPr/>
                <p:nvPr/>
              </p:nvSpPr>
              <p:spPr>
                <a:xfrm>
                  <a:off x="6025300" y="1287200"/>
                  <a:ext cx="261875" cy="16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75" h="6772" extrusionOk="0">
                      <a:moveTo>
                        <a:pt x="10442" y="0"/>
                      </a:moveTo>
                      <a:lnTo>
                        <a:pt x="10308" y="67"/>
                      </a:lnTo>
                      <a:lnTo>
                        <a:pt x="34" y="6305"/>
                      </a:lnTo>
                      <a:lnTo>
                        <a:pt x="1" y="6305"/>
                      </a:lnTo>
                      <a:lnTo>
                        <a:pt x="1" y="6605"/>
                      </a:lnTo>
                      <a:lnTo>
                        <a:pt x="1" y="6772"/>
                      </a:lnTo>
                      <a:lnTo>
                        <a:pt x="101" y="6772"/>
                      </a:lnTo>
                      <a:lnTo>
                        <a:pt x="101" y="6538"/>
                      </a:lnTo>
                      <a:lnTo>
                        <a:pt x="101" y="6372"/>
                      </a:lnTo>
                      <a:lnTo>
                        <a:pt x="10408" y="100"/>
                      </a:lnTo>
                      <a:lnTo>
                        <a:pt x="10475" y="67"/>
                      </a:lnTo>
                      <a:lnTo>
                        <a:pt x="1044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13"/>
                <p:cNvSpPr/>
                <p:nvPr/>
              </p:nvSpPr>
              <p:spPr>
                <a:xfrm>
                  <a:off x="6542350" y="1287200"/>
                  <a:ext cx="264375" cy="17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5" h="6872" extrusionOk="0">
                      <a:moveTo>
                        <a:pt x="34" y="0"/>
                      </a:moveTo>
                      <a:lnTo>
                        <a:pt x="0" y="67"/>
                      </a:lnTo>
                      <a:lnTo>
                        <a:pt x="134" y="167"/>
                      </a:lnTo>
                      <a:lnTo>
                        <a:pt x="10474" y="6372"/>
                      </a:lnTo>
                      <a:lnTo>
                        <a:pt x="10474" y="6572"/>
                      </a:lnTo>
                      <a:lnTo>
                        <a:pt x="10474" y="6872"/>
                      </a:lnTo>
                      <a:lnTo>
                        <a:pt x="10574" y="6872"/>
                      </a:lnTo>
                      <a:lnTo>
                        <a:pt x="10574" y="6605"/>
                      </a:lnTo>
                      <a:lnTo>
                        <a:pt x="10574" y="6305"/>
                      </a:lnTo>
                      <a:lnTo>
                        <a:pt x="200" y="100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13"/>
                <p:cNvSpPr/>
                <p:nvPr/>
              </p:nvSpPr>
              <p:spPr>
                <a:xfrm flipH="1">
                  <a:off x="8351975" y="750975"/>
                  <a:ext cx="86750" cy="6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2603" extrusionOk="0">
                      <a:moveTo>
                        <a:pt x="3103" y="401"/>
                      </a:moveTo>
                      <a:lnTo>
                        <a:pt x="3103" y="1769"/>
                      </a:lnTo>
                      <a:lnTo>
                        <a:pt x="1235" y="2202"/>
                      </a:lnTo>
                      <a:cubicBezTo>
                        <a:pt x="1168" y="2236"/>
                        <a:pt x="1135" y="2236"/>
                        <a:pt x="1068" y="2236"/>
                      </a:cubicBezTo>
                      <a:cubicBezTo>
                        <a:pt x="668" y="2236"/>
                        <a:pt x="367" y="1935"/>
                        <a:pt x="367" y="1535"/>
                      </a:cubicBezTo>
                      <a:cubicBezTo>
                        <a:pt x="367" y="1202"/>
                        <a:pt x="601" y="935"/>
                        <a:pt x="934" y="868"/>
                      </a:cubicBezTo>
                      <a:lnTo>
                        <a:pt x="3103" y="401"/>
                      </a:lnTo>
                      <a:close/>
                      <a:moveTo>
                        <a:pt x="3203" y="1"/>
                      </a:moveTo>
                      <a:lnTo>
                        <a:pt x="868" y="501"/>
                      </a:lnTo>
                      <a:cubicBezTo>
                        <a:pt x="367" y="601"/>
                        <a:pt x="0" y="1035"/>
                        <a:pt x="0" y="1535"/>
                      </a:cubicBezTo>
                      <a:cubicBezTo>
                        <a:pt x="0" y="2136"/>
                        <a:pt x="501" y="2603"/>
                        <a:pt x="1068" y="2603"/>
                      </a:cubicBezTo>
                      <a:cubicBezTo>
                        <a:pt x="1135" y="2603"/>
                        <a:pt x="1235" y="2603"/>
                        <a:pt x="1335" y="2569"/>
                      </a:cubicBezTo>
                      <a:lnTo>
                        <a:pt x="3303" y="2102"/>
                      </a:lnTo>
                      <a:lnTo>
                        <a:pt x="3336" y="2102"/>
                      </a:lnTo>
                      <a:cubicBezTo>
                        <a:pt x="3403" y="2069"/>
                        <a:pt x="3470" y="2002"/>
                        <a:pt x="3470" y="1902"/>
                      </a:cubicBezTo>
                      <a:lnTo>
                        <a:pt x="3470" y="1902"/>
                      </a:lnTo>
                      <a:lnTo>
                        <a:pt x="3336" y="2002"/>
                      </a:lnTo>
                      <a:lnTo>
                        <a:pt x="3236" y="1835"/>
                      </a:lnTo>
                      <a:lnTo>
                        <a:pt x="3470" y="1702"/>
                      </a:lnTo>
                      <a:lnTo>
                        <a:pt x="3470" y="368"/>
                      </a:lnTo>
                      <a:lnTo>
                        <a:pt x="3470" y="167"/>
                      </a:lnTo>
                      <a:cubicBezTo>
                        <a:pt x="3470" y="101"/>
                        <a:pt x="3436" y="67"/>
                        <a:pt x="3403" y="34"/>
                      </a:cubicBezTo>
                      <a:cubicBezTo>
                        <a:pt x="3370" y="1"/>
                        <a:pt x="3303" y="1"/>
                        <a:pt x="326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9" name="Google Shape;719;p18"/>
          <p:cNvPicPr preferRelativeResize="0"/>
          <p:nvPr/>
        </p:nvPicPr>
        <p:blipFill rotWithShape="1">
          <a:blip r:embed="rId2">
            <a:alphaModFix amt="52000"/>
          </a:blip>
          <a:srcRect b="1560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18"/>
          <p:cNvSpPr/>
          <p:nvPr/>
        </p:nvSpPr>
        <p:spPr>
          <a:xfrm>
            <a:off x="543300" y="516150"/>
            <a:ext cx="8057400" cy="4111200"/>
          </a:xfrm>
          <a:prstGeom prst="snip1Rect">
            <a:avLst>
              <a:gd name="adj" fmla="val 16667"/>
            </a:avLst>
          </a:prstGeom>
          <a:solidFill>
            <a:srgbClr val="031538">
              <a:alpha val="7006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21" name="Google Shape;721;p18"/>
          <p:cNvSpPr txBox="1">
            <a:spLocks noGrp="1"/>
          </p:cNvSpPr>
          <p:nvPr>
            <p:ph type="title"/>
          </p:nvPr>
        </p:nvSpPr>
        <p:spPr>
          <a:xfrm>
            <a:off x="2669260" y="2302900"/>
            <a:ext cx="3797700" cy="110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18"/>
          <p:cNvSpPr txBox="1">
            <a:spLocks noGrp="1"/>
          </p:cNvSpPr>
          <p:nvPr>
            <p:ph type="subTitle" idx="1"/>
          </p:nvPr>
        </p:nvSpPr>
        <p:spPr>
          <a:xfrm>
            <a:off x="2669238" y="3411100"/>
            <a:ext cx="37977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●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●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●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○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Char char="■"/>
              <a:defRPr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8" r:id="rId7"/>
    <p:sldLayoutId id="2147483659" r:id="rId8"/>
    <p:sldLayoutId id="2147483664" r:id="rId9"/>
    <p:sldLayoutId id="2147483674" r:id="rId10"/>
    <p:sldLayoutId id="2147483680" r:id="rId11"/>
    <p:sldLayoutId id="214748368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1057521920301125#bb0105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sciencedirect.com/science/article/pii/S1057521920301125#bb0095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39"/>
          <p:cNvSpPr txBox="1">
            <a:spLocks noGrp="1"/>
          </p:cNvSpPr>
          <p:nvPr>
            <p:ph type="ctrTitle"/>
          </p:nvPr>
        </p:nvSpPr>
        <p:spPr>
          <a:xfrm>
            <a:off x="1691575" y="808562"/>
            <a:ext cx="57612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>
                <a:latin typeface="Bahnschrift SemiBold" panose="020B0502040204020203" pitchFamily="34" charset="0"/>
              </a:rPr>
              <a:t>Analyzing Aviation Risks: Recommendations for Aircraft Acquisition</a:t>
            </a:r>
            <a:endParaRPr sz="2000" dirty="0">
              <a:latin typeface="Bahnschrift SemiBold" panose="020B0502040204020203" pitchFamily="34" charset="0"/>
            </a:endParaRPr>
          </a:p>
        </p:txBody>
      </p:sp>
      <p:grpSp>
        <p:nvGrpSpPr>
          <p:cNvPr id="1623" name="Google Shape;1623;p39"/>
          <p:cNvGrpSpPr/>
          <p:nvPr/>
        </p:nvGrpSpPr>
        <p:grpSpPr>
          <a:xfrm>
            <a:off x="1168371" y="2138426"/>
            <a:ext cx="6769179" cy="1184986"/>
            <a:chOff x="1168371" y="2138426"/>
            <a:chExt cx="6769179" cy="1184986"/>
          </a:xfrm>
        </p:grpSpPr>
        <p:sp>
          <p:nvSpPr>
            <p:cNvPr id="1624" name="Google Shape;1624;p39"/>
            <p:cNvSpPr/>
            <p:nvPr/>
          </p:nvSpPr>
          <p:spPr>
            <a:xfrm rot="-1656464">
              <a:off x="1206511" y="2714458"/>
              <a:ext cx="265420" cy="229595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1625" name="Google Shape;1625;p39"/>
            <p:cNvGrpSpPr/>
            <p:nvPr/>
          </p:nvGrpSpPr>
          <p:grpSpPr>
            <a:xfrm>
              <a:off x="7667250" y="2601325"/>
              <a:ext cx="270300" cy="455650"/>
              <a:chOff x="1421025" y="1637275"/>
              <a:chExt cx="270300" cy="455650"/>
            </a:xfrm>
          </p:grpSpPr>
          <p:cxnSp>
            <p:nvCxnSpPr>
              <p:cNvPr id="1626" name="Google Shape;1626;p39"/>
              <p:cNvCxnSpPr/>
              <p:nvPr/>
            </p:nvCxnSpPr>
            <p:spPr>
              <a:xfrm>
                <a:off x="1421025" y="163727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7" name="Google Shape;1627;p39"/>
              <p:cNvCxnSpPr/>
              <p:nvPr/>
            </p:nvCxnSpPr>
            <p:spPr>
              <a:xfrm>
                <a:off x="1421025" y="1789158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8" name="Google Shape;1628;p39"/>
              <p:cNvCxnSpPr/>
              <p:nvPr/>
            </p:nvCxnSpPr>
            <p:spPr>
              <a:xfrm>
                <a:off x="1421025" y="1941042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9" name="Google Shape;1629;p39"/>
              <p:cNvCxnSpPr/>
              <p:nvPr/>
            </p:nvCxnSpPr>
            <p:spPr>
              <a:xfrm>
                <a:off x="1421025" y="209292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30" name="Google Shape;1630;p39"/>
            <p:cNvGrpSpPr/>
            <p:nvPr/>
          </p:nvGrpSpPr>
          <p:grpSpPr>
            <a:xfrm>
              <a:off x="2889132" y="2138426"/>
              <a:ext cx="3366091" cy="1184986"/>
              <a:chOff x="1178525" y="1033075"/>
              <a:chExt cx="2455925" cy="864575"/>
            </a:xfrm>
          </p:grpSpPr>
          <p:sp>
            <p:nvSpPr>
              <p:cNvPr id="1631" name="Google Shape;1631;p39"/>
              <p:cNvSpPr/>
              <p:nvPr/>
            </p:nvSpPr>
            <p:spPr>
              <a:xfrm>
                <a:off x="2013275" y="1339525"/>
                <a:ext cx="348600" cy="23122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9249" extrusionOk="0">
                    <a:moveTo>
                      <a:pt x="3970" y="309"/>
                    </a:moveTo>
                    <a:cubicBezTo>
                      <a:pt x="4137" y="309"/>
                      <a:pt x="4337" y="342"/>
                      <a:pt x="4504" y="342"/>
                    </a:cubicBezTo>
                    <a:cubicBezTo>
                      <a:pt x="7739" y="809"/>
                      <a:pt x="12610" y="2944"/>
                      <a:pt x="13177" y="4512"/>
                    </a:cubicBezTo>
                    <a:cubicBezTo>
                      <a:pt x="13610" y="5813"/>
                      <a:pt x="13377" y="7648"/>
                      <a:pt x="11809" y="8782"/>
                    </a:cubicBezTo>
                    <a:cubicBezTo>
                      <a:pt x="11642" y="8898"/>
                      <a:pt x="11275" y="8956"/>
                      <a:pt x="10770" y="8956"/>
                    </a:cubicBezTo>
                    <a:cubicBezTo>
                      <a:pt x="8955" y="8956"/>
                      <a:pt x="5363" y="8209"/>
                      <a:pt x="2936" y="6747"/>
                    </a:cubicBezTo>
                    <a:cubicBezTo>
                      <a:pt x="1568" y="5913"/>
                      <a:pt x="367" y="5213"/>
                      <a:pt x="1468" y="2644"/>
                    </a:cubicBezTo>
                    <a:cubicBezTo>
                      <a:pt x="2269" y="709"/>
                      <a:pt x="3136" y="309"/>
                      <a:pt x="3970" y="309"/>
                    </a:cubicBezTo>
                    <a:close/>
                    <a:moveTo>
                      <a:pt x="3956" y="0"/>
                    </a:moveTo>
                    <a:cubicBezTo>
                      <a:pt x="3038" y="0"/>
                      <a:pt x="2046" y="397"/>
                      <a:pt x="1168" y="2511"/>
                    </a:cubicBezTo>
                    <a:cubicBezTo>
                      <a:pt x="1" y="5346"/>
                      <a:pt x="1402" y="6180"/>
                      <a:pt x="2803" y="7047"/>
                    </a:cubicBezTo>
                    <a:cubicBezTo>
                      <a:pt x="5138" y="8448"/>
                      <a:pt x="8740" y="9249"/>
                      <a:pt x="10708" y="9249"/>
                    </a:cubicBezTo>
                    <a:cubicBezTo>
                      <a:pt x="11309" y="9249"/>
                      <a:pt x="11776" y="9182"/>
                      <a:pt x="11976" y="9015"/>
                    </a:cubicBezTo>
                    <a:cubicBezTo>
                      <a:pt x="13677" y="7814"/>
                      <a:pt x="13944" y="5813"/>
                      <a:pt x="13477" y="4412"/>
                    </a:cubicBezTo>
                    <a:cubicBezTo>
                      <a:pt x="12843" y="2577"/>
                      <a:pt x="7606" y="476"/>
                      <a:pt x="4537" y="42"/>
                    </a:cubicBezTo>
                    <a:cubicBezTo>
                      <a:pt x="4348" y="19"/>
                      <a:pt x="4154" y="0"/>
                      <a:pt x="39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9"/>
              <p:cNvSpPr/>
              <p:nvPr/>
            </p:nvSpPr>
            <p:spPr>
              <a:xfrm>
                <a:off x="2316825" y="1472825"/>
                <a:ext cx="112600" cy="99600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984" extrusionOk="0">
                    <a:moveTo>
                      <a:pt x="1376" y="1"/>
                    </a:moveTo>
                    <a:cubicBezTo>
                      <a:pt x="1319" y="1"/>
                      <a:pt x="1259" y="32"/>
                      <a:pt x="1235" y="81"/>
                    </a:cubicBezTo>
                    <a:cubicBezTo>
                      <a:pt x="1201" y="181"/>
                      <a:pt x="1235" y="281"/>
                      <a:pt x="1301" y="314"/>
                    </a:cubicBezTo>
                    <a:cubicBezTo>
                      <a:pt x="2069" y="715"/>
                      <a:pt x="3970" y="1915"/>
                      <a:pt x="4137" y="2316"/>
                    </a:cubicBezTo>
                    <a:cubicBezTo>
                      <a:pt x="4304" y="2816"/>
                      <a:pt x="3636" y="3550"/>
                      <a:pt x="3470" y="3650"/>
                    </a:cubicBezTo>
                    <a:cubicBezTo>
                      <a:pt x="3136" y="3617"/>
                      <a:pt x="968" y="3216"/>
                      <a:pt x="201" y="3083"/>
                    </a:cubicBezTo>
                    <a:cubicBezTo>
                      <a:pt x="182" y="3077"/>
                      <a:pt x="165" y="3074"/>
                      <a:pt x="149" y="3074"/>
                    </a:cubicBezTo>
                    <a:cubicBezTo>
                      <a:pt x="77" y="3074"/>
                      <a:pt x="28" y="3128"/>
                      <a:pt x="1" y="3183"/>
                    </a:cubicBezTo>
                    <a:cubicBezTo>
                      <a:pt x="1" y="3283"/>
                      <a:pt x="67" y="3350"/>
                      <a:pt x="134" y="3383"/>
                    </a:cubicBezTo>
                    <a:cubicBezTo>
                      <a:pt x="2969" y="3917"/>
                      <a:pt x="3403" y="3984"/>
                      <a:pt x="3503" y="3984"/>
                    </a:cubicBezTo>
                    <a:lnTo>
                      <a:pt x="3536" y="3984"/>
                    </a:lnTo>
                    <a:cubicBezTo>
                      <a:pt x="3703" y="3917"/>
                      <a:pt x="4070" y="3550"/>
                      <a:pt x="4270" y="3150"/>
                    </a:cubicBezTo>
                    <a:cubicBezTo>
                      <a:pt x="4470" y="2783"/>
                      <a:pt x="4504" y="2482"/>
                      <a:pt x="4437" y="2216"/>
                    </a:cubicBezTo>
                    <a:cubicBezTo>
                      <a:pt x="4204" y="1582"/>
                      <a:pt x="1768" y="214"/>
                      <a:pt x="1435" y="14"/>
                    </a:cubicBezTo>
                    <a:cubicBezTo>
                      <a:pt x="1417" y="5"/>
                      <a:pt x="1397" y="1"/>
                      <a:pt x="13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9"/>
              <p:cNvSpPr/>
              <p:nvPr/>
            </p:nvSpPr>
            <p:spPr>
              <a:xfrm>
                <a:off x="2074150" y="1342150"/>
                <a:ext cx="85100" cy="1694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6776" extrusionOk="0">
                    <a:moveTo>
                      <a:pt x="2456" y="1"/>
                    </a:moveTo>
                    <a:cubicBezTo>
                      <a:pt x="2425" y="1"/>
                      <a:pt x="2394" y="12"/>
                      <a:pt x="2369" y="37"/>
                    </a:cubicBezTo>
                    <a:cubicBezTo>
                      <a:pt x="2302" y="71"/>
                      <a:pt x="2269" y="171"/>
                      <a:pt x="2336" y="237"/>
                    </a:cubicBezTo>
                    <a:cubicBezTo>
                      <a:pt x="3370" y="2005"/>
                      <a:pt x="2703" y="3773"/>
                      <a:pt x="2369" y="4474"/>
                    </a:cubicBezTo>
                    <a:cubicBezTo>
                      <a:pt x="1802" y="5575"/>
                      <a:pt x="901" y="6375"/>
                      <a:pt x="134" y="6475"/>
                    </a:cubicBezTo>
                    <a:cubicBezTo>
                      <a:pt x="34" y="6475"/>
                      <a:pt x="1" y="6542"/>
                      <a:pt x="1" y="6642"/>
                    </a:cubicBezTo>
                    <a:cubicBezTo>
                      <a:pt x="1" y="6709"/>
                      <a:pt x="67" y="6775"/>
                      <a:pt x="134" y="6775"/>
                    </a:cubicBezTo>
                    <a:lnTo>
                      <a:pt x="167" y="6775"/>
                    </a:lnTo>
                    <a:cubicBezTo>
                      <a:pt x="1035" y="6675"/>
                      <a:pt x="2035" y="5808"/>
                      <a:pt x="2636" y="4607"/>
                    </a:cubicBezTo>
                    <a:cubicBezTo>
                      <a:pt x="3403" y="3073"/>
                      <a:pt x="3370" y="1405"/>
                      <a:pt x="2602" y="71"/>
                    </a:cubicBezTo>
                    <a:cubicBezTo>
                      <a:pt x="2561" y="29"/>
                      <a:pt x="2507" y="1"/>
                      <a:pt x="2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9"/>
              <p:cNvSpPr/>
              <p:nvPr/>
            </p:nvSpPr>
            <p:spPr>
              <a:xfrm>
                <a:off x="2045800" y="1340025"/>
                <a:ext cx="100100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4004" h="6227" extrusionOk="0">
                    <a:moveTo>
                      <a:pt x="2476" y="0"/>
                    </a:moveTo>
                    <a:cubicBezTo>
                      <a:pt x="2431" y="0"/>
                      <a:pt x="2388" y="17"/>
                      <a:pt x="2369" y="56"/>
                    </a:cubicBezTo>
                    <a:cubicBezTo>
                      <a:pt x="2302" y="89"/>
                      <a:pt x="2302" y="189"/>
                      <a:pt x="2369" y="256"/>
                    </a:cubicBezTo>
                    <a:cubicBezTo>
                      <a:pt x="3670" y="1457"/>
                      <a:pt x="3003" y="3925"/>
                      <a:pt x="1969" y="5159"/>
                    </a:cubicBezTo>
                    <a:cubicBezTo>
                      <a:pt x="1742" y="5411"/>
                      <a:pt x="1268" y="5910"/>
                      <a:pt x="763" y="5910"/>
                    </a:cubicBezTo>
                    <a:cubicBezTo>
                      <a:pt x="599" y="5910"/>
                      <a:pt x="431" y="5857"/>
                      <a:pt x="267" y="5726"/>
                    </a:cubicBezTo>
                    <a:cubicBezTo>
                      <a:pt x="240" y="5713"/>
                      <a:pt x="206" y="5704"/>
                      <a:pt x="172" y="5704"/>
                    </a:cubicBezTo>
                    <a:cubicBezTo>
                      <a:pt x="123" y="5704"/>
                      <a:pt x="73" y="5721"/>
                      <a:pt x="34" y="5760"/>
                    </a:cubicBezTo>
                    <a:cubicBezTo>
                      <a:pt x="0" y="5826"/>
                      <a:pt x="0" y="5926"/>
                      <a:pt x="67" y="5993"/>
                    </a:cubicBezTo>
                    <a:cubicBezTo>
                      <a:pt x="267" y="6127"/>
                      <a:pt x="501" y="6227"/>
                      <a:pt x="768" y="6227"/>
                    </a:cubicBezTo>
                    <a:cubicBezTo>
                      <a:pt x="1235" y="6227"/>
                      <a:pt x="1735" y="5926"/>
                      <a:pt x="2202" y="5359"/>
                    </a:cubicBezTo>
                    <a:cubicBezTo>
                      <a:pt x="3336" y="4025"/>
                      <a:pt x="4003" y="1357"/>
                      <a:pt x="2569" y="22"/>
                    </a:cubicBezTo>
                    <a:cubicBezTo>
                      <a:pt x="2541" y="8"/>
                      <a:pt x="2508" y="0"/>
                      <a:pt x="2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9"/>
              <p:cNvSpPr/>
              <p:nvPr/>
            </p:nvSpPr>
            <p:spPr>
              <a:xfrm>
                <a:off x="2058300" y="1358925"/>
                <a:ext cx="65925" cy="131775"/>
              </a:xfrm>
              <a:custGeom>
                <a:avLst/>
                <a:gdLst/>
                <a:ahLst/>
                <a:cxnLst/>
                <a:rect l="l" t="t" r="r" b="b"/>
                <a:pathLst>
                  <a:path w="2637" h="5271" extrusionOk="0">
                    <a:moveTo>
                      <a:pt x="2503" y="0"/>
                    </a:moveTo>
                    <a:cubicBezTo>
                      <a:pt x="1936" y="0"/>
                      <a:pt x="1268" y="634"/>
                      <a:pt x="801" y="1635"/>
                    </a:cubicBezTo>
                    <a:cubicBezTo>
                      <a:pt x="301" y="2669"/>
                      <a:pt x="1" y="4236"/>
                      <a:pt x="735" y="5204"/>
                    </a:cubicBezTo>
                    <a:cubicBezTo>
                      <a:pt x="768" y="5271"/>
                      <a:pt x="835" y="5271"/>
                      <a:pt x="868" y="5271"/>
                    </a:cubicBezTo>
                    <a:lnTo>
                      <a:pt x="935" y="5271"/>
                    </a:lnTo>
                    <a:cubicBezTo>
                      <a:pt x="1002" y="5204"/>
                      <a:pt x="1035" y="5104"/>
                      <a:pt x="968" y="5037"/>
                    </a:cubicBezTo>
                    <a:cubicBezTo>
                      <a:pt x="301" y="4136"/>
                      <a:pt x="601" y="2735"/>
                      <a:pt x="1068" y="1768"/>
                    </a:cubicBezTo>
                    <a:cubicBezTo>
                      <a:pt x="1502" y="934"/>
                      <a:pt x="2069" y="334"/>
                      <a:pt x="2503" y="300"/>
                    </a:cubicBezTo>
                    <a:cubicBezTo>
                      <a:pt x="2569" y="300"/>
                      <a:pt x="2636" y="234"/>
                      <a:pt x="2636" y="167"/>
                    </a:cubicBezTo>
                    <a:cubicBezTo>
                      <a:pt x="2636" y="67"/>
                      <a:pt x="2569" y="0"/>
                      <a:pt x="2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9"/>
              <p:cNvSpPr/>
              <p:nvPr/>
            </p:nvSpPr>
            <p:spPr>
              <a:xfrm>
                <a:off x="2131700" y="1391450"/>
                <a:ext cx="65900" cy="132600"/>
              </a:xfrm>
              <a:custGeom>
                <a:avLst/>
                <a:gdLst/>
                <a:ahLst/>
                <a:cxnLst/>
                <a:rect l="l" t="t" r="r" b="b"/>
                <a:pathLst>
                  <a:path w="2636" h="5304" extrusionOk="0">
                    <a:moveTo>
                      <a:pt x="2369" y="0"/>
                    </a:moveTo>
                    <a:cubicBezTo>
                      <a:pt x="2269" y="0"/>
                      <a:pt x="2202" y="67"/>
                      <a:pt x="2202" y="167"/>
                    </a:cubicBezTo>
                    <a:cubicBezTo>
                      <a:pt x="2302" y="2001"/>
                      <a:pt x="1501" y="3836"/>
                      <a:pt x="67" y="5004"/>
                    </a:cubicBezTo>
                    <a:cubicBezTo>
                      <a:pt x="0" y="5070"/>
                      <a:pt x="0" y="5170"/>
                      <a:pt x="67" y="5237"/>
                    </a:cubicBezTo>
                    <a:cubicBezTo>
                      <a:pt x="67" y="5270"/>
                      <a:pt x="134" y="5304"/>
                      <a:pt x="167" y="5304"/>
                    </a:cubicBezTo>
                    <a:cubicBezTo>
                      <a:pt x="200" y="5304"/>
                      <a:pt x="234" y="5270"/>
                      <a:pt x="267" y="5237"/>
                    </a:cubicBezTo>
                    <a:cubicBezTo>
                      <a:pt x="1768" y="4036"/>
                      <a:pt x="2635" y="2068"/>
                      <a:pt x="2535" y="167"/>
                    </a:cubicBezTo>
                    <a:cubicBezTo>
                      <a:pt x="2535" y="67"/>
                      <a:pt x="2469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9"/>
              <p:cNvSpPr/>
              <p:nvPr/>
            </p:nvSpPr>
            <p:spPr>
              <a:xfrm>
                <a:off x="2223425" y="1416250"/>
                <a:ext cx="60900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5113" extrusionOk="0">
                    <a:moveTo>
                      <a:pt x="2152" y="0"/>
                    </a:moveTo>
                    <a:cubicBezTo>
                      <a:pt x="2136" y="0"/>
                      <a:pt x="2120" y="3"/>
                      <a:pt x="2102" y="9"/>
                    </a:cubicBezTo>
                    <a:cubicBezTo>
                      <a:pt x="2035" y="9"/>
                      <a:pt x="1969" y="75"/>
                      <a:pt x="1969" y="176"/>
                    </a:cubicBezTo>
                    <a:cubicBezTo>
                      <a:pt x="2102" y="1877"/>
                      <a:pt x="1368" y="3678"/>
                      <a:pt x="67" y="4812"/>
                    </a:cubicBezTo>
                    <a:cubicBezTo>
                      <a:pt x="1" y="4879"/>
                      <a:pt x="1" y="4979"/>
                      <a:pt x="67" y="5046"/>
                    </a:cubicBezTo>
                    <a:cubicBezTo>
                      <a:pt x="101" y="5079"/>
                      <a:pt x="134" y="5112"/>
                      <a:pt x="167" y="5112"/>
                    </a:cubicBezTo>
                    <a:cubicBezTo>
                      <a:pt x="201" y="5112"/>
                      <a:pt x="267" y="5079"/>
                      <a:pt x="267" y="5046"/>
                    </a:cubicBezTo>
                    <a:cubicBezTo>
                      <a:pt x="1668" y="3845"/>
                      <a:pt x="2436" y="1977"/>
                      <a:pt x="2269" y="142"/>
                    </a:cubicBezTo>
                    <a:cubicBezTo>
                      <a:pt x="2269" y="60"/>
                      <a:pt x="2224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9"/>
              <p:cNvSpPr/>
              <p:nvPr/>
            </p:nvSpPr>
            <p:spPr>
              <a:xfrm>
                <a:off x="2279300" y="1452325"/>
                <a:ext cx="45050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3903" extrusionOk="0">
                    <a:moveTo>
                      <a:pt x="1635" y="0"/>
                    </a:moveTo>
                    <a:cubicBezTo>
                      <a:pt x="1535" y="0"/>
                      <a:pt x="1468" y="67"/>
                      <a:pt x="1468" y="167"/>
                    </a:cubicBezTo>
                    <a:cubicBezTo>
                      <a:pt x="1468" y="1434"/>
                      <a:pt x="968" y="2702"/>
                      <a:pt x="67" y="3636"/>
                    </a:cubicBezTo>
                    <a:cubicBezTo>
                      <a:pt x="0" y="3703"/>
                      <a:pt x="0" y="3803"/>
                      <a:pt x="67" y="3870"/>
                    </a:cubicBezTo>
                    <a:cubicBezTo>
                      <a:pt x="101" y="3903"/>
                      <a:pt x="134" y="3903"/>
                      <a:pt x="167" y="3903"/>
                    </a:cubicBezTo>
                    <a:cubicBezTo>
                      <a:pt x="234" y="3903"/>
                      <a:pt x="267" y="3870"/>
                      <a:pt x="301" y="3836"/>
                    </a:cubicBezTo>
                    <a:cubicBezTo>
                      <a:pt x="1235" y="2869"/>
                      <a:pt x="1768" y="1535"/>
                      <a:pt x="1802" y="167"/>
                    </a:cubicBezTo>
                    <a:cubicBezTo>
                      <a:pt x="1802" y="67"/>
                      <a:pt x="1735" y="0"/>
                      <a:pt x="16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9"/>
              <p:cNvSpPr/>
              <p:nvPr/>
            </p:nvSpPr>
            <p:spPr>
              <a:xfrm>
                <a:off x="1506250" y="1476300"/>
                <a:ext cx="300225" cy="200375"/>
              </a:xfrm>
              <a:custGeom>
                <a:avLst/>
                <a:gdLst/>
                <a:ahLst/>
                <a:cxnLst/>
                <a:rect l="l" t="t" r="r" b="b"/>
                <a:pathLst>
                  <a:path w="12009" h="8015" extrusionOk="0">
                    <a:moveTo>
                      <a:pt x="3436" y="342"/>
                    </a:moveTo>
                    <a:cubicBezTo>
                      <a:pt x="3570" y="342"/>
                      <a:pt x="3736" y="342"/>
                      <a:pt x="3870" y="375"/>
                    </a:cubicBezTo>
                    <a:cubicBezTo>
                      <a:pt x="6672" y="742"/>
                      <a:pt x="10841" y="2577"/>
                      <a:pt x="11308" y="3911"/>
                    </a:cubicBezTo>
                    <a:cubicBezTo>
                      <a:pt x="11675" y="5045"/>
                      <a:pt x="11475" y="6580"/>
                      <a:pt x="10141" y="7547"/>
                    </a:cubicBezTo>
                    <a:cubicBezTo>
                      <a:pt x="9994" y="7650"/>
                      <a:pt x="9672" y="7701"/>
                      <a:pt x="9232" y="7701"/>
                    </a:cubicBezTo>
                    <a:cubicBezTo>
                      <a:pt x="7672" y="7701"/>
                      <a:pt x="4624" y="7061"/>
                      <a:pt x="2569" y="5813"/>
                    </a:cubicBezTo>
                    <a:cubicBezTo>
                      <a:pt x="1401" y="5112"/>
                      <a:pt x="401" y="4512"/>
                      <a:pt x="1301" y="2310"/>
                    </a:cubicBezTo>
                    <a:cubicBezTo>
                      <a:pt x="2002" y="642"/>
                      <a:pt x="2702" y="342"/>
                      <a:pt x="3436" y="342"/>
                    </a:cubicBezTo>
                    <a:close/>
                    <a:moveTo>
                      <a:pt x="3424" y="1"/>
                    </a:moveTo>
                    <a:cubicBezTo>
                      <a:pt x="2625" y="1"/>
                      <a:pt x="1768" y="369"/>
                      <a:pt x="1001" y="2177"/>
                    </a:cubicBezTo>
                    <a:cubicBezTo>
                      <a:pt x="0" y="4612"/>
                      <a:pt x="1201" y="5346"/>
                      <a:pt x="2402" y="6079"/>
                    </a:cubicBezTo>
                    <a:cubicBezTo>
                      <a:pt x="4337" y="7247"/>
                      <a:pt x="7472" y="8014"/>
                      <a:pt x="9207" y="8014"/>
                    </a:cubicBezTo>
                    <a:cubicBezTo>
                      <a:pt x="9741" y="8014"/>
                      <a:pt x="10141" y="7947"/>
                      <a:pt x="10308" y="7781"/>
                    </a:cubicBezTo>
                    <a:cubicBezTo>
                      <a:pt x="11775" y="6747"/>
                      <a:pt x="12009" y="5045"/>
                      <a:pt x="11609" y="3811"/>
                    </a:cubicBezTo>
                    <a:cubicBezTo>
                      <a:pt x="11075" y="2243"/>
                      <a:pt x="6572" y="409"/>
                      <a:pt x="3937" y="42"/>
                    </a:cubicBezTo>
                    <a:cubicBezTo>
                      <a:pt x="3770" y="18"/>
                      <a:pt x="3598" y="1"/>
                      <a:pt x="3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9"/>
              <p:cNvSpPr/>
              <p:nvPr/>
            </p:nvSpPr>
            <p:spPr>
              <a:xfrm>
                <a:off x="1766425" y="1591250"/>
                <a:ext cx="98425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450" extrusionOk="0">
                    <a:moveTo>
                      <a:pt x="1209" y="1"/>
                    </a:moveTo>
                    <a:cubicBezTo>
                      <a:pt x="1153" y="1"/>
                      <a:pt x="1093" y="32"/>
                      <a:pt x="1068" y="80"/>
                    </a:cubicBezTo>
                    <a:cubicBezTo>
                      <a:pt x="1035" y="147"/>
                      <a:pt x="1068" y="247"/>
                      <a:pt x="1135" y="281"/>
                    </a:cubicBezTo>
                    <a:cubicBezTo>
                      <a:pt x="1802" y="648"/>
                      <a:pt x="3437" y="1648"/>
                      <a:pt x="3570" y="2015"/>
                    </a:cubicBezTo>
                    <a:cubicBezTo>
                      <a:pt x="3703" y="2415"/>
                      <a:pt x="3170" y="3016"/>
                      <a:pt x="3003" y="3116"/>
                    </a:cubicBezTo>
                    <a:cubicBezTo>
                      <a:pt x="2669" y="3083"/>
                      <a:pt x="401" y="2649"/>
                      <a:pt x="201" y="2616"/>
                    </a:cubicBezTo>
                    <a:cubicBezTo>
                      <a:pt x="134" y="2616"/>
                      <a:pt x="34" y="2649"/>
                      <a:pt x="34" y="2749"/>
                    </a:cubicBezTo>
                    <a:cubicBezTo>
                      <a:pt x="1" y="2816"/>
                      <a:pt x="68" y="2916"/>
                      <a:pt x="168" y="2916"/>
                    </a:cubicBezTo>
                    <a:cubicBezTo>
                      <a:pt x="168" y="2949"/>
                      <a:pt x="2803" y="3450"/>
                      <a:pt x="3070" y="3450"/>
                    </a:cubicBezTo>
                    <a:cubicBezTo>
                      <a:pt x="3236" y="3416"/>
                      <a:pt x="3570" y="3049"/>
                      <a:pt x="3737" y="2716"/>
                    </a:cubicBezTo>
                    <a:cubicBezTo>
                      <a:pt x="3870" y="2415"/>
                      <a:pt x="3937" y="2149"/>
                      <a:pt x="3837" y="1915"/>
                    </a:cubicBezTo>
                    <a:cubicBezTo>
                      <a:pt x="3637" y="1348"/>
                      <a:pt x="1569" y="181"/>
                      <a:pt x="1268" y="14"/>
                    </a:cubicBezTo>
                    <a:cubicBezTo>
                      <a:pt x="1250" y="5"/>
                      <a:pt x="1230" y="1"/>
                      <a:pt x="12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9"/>
              <p:cNvSpPr/>
              <p:nvPr/>
            </p:nvSpPr>
            <p:spPr>
              <a:xfrm>
                <a:off x="1557950" y="1478675"/>
                <a:ext cx="75075" cy="146300"/>
              </a:xfrm>
              <a:custGeom>
                <a:avLst/>
                <a:gdLst/>
                <a:ahLst/>
                <a:cxnLst/>
                <a:rect l="l" t="t" r="r" b="b"/>
                <a:pathLst>
                  <a:path w="3003" h="5852" extrusionOk="0">
                    <a:moveTo>
                      <a:pt x="2128" y="0"/>
                    </a:moveTo>
                    <a:cubicBezTo>
                      <a:pt x="2107" y="0"/>
                      <a:pt x="2087" y="5"/>
                      <a:pt x="2069" y="14"/>
                    </a:cubicBezTo>
                    <a:cubicBezTo>
                      <a:pt x="2002" y="80"/>
                      <a:pt x="1969" y="147"/>
                      <a:pt x="2035" y="247"/>
                    </a:cubicBezTo>
                    <a:cubicBezTo>
                      <a:pt x="2936" y="1748"/>
                      <a:pt x="2336" y="3249"/>
                      <a:pt x="2069" y="3850"/>
                    </a:cubicBezTo>
                    <a:cubicBezTo>
                      <a:pt x="1568" y="4784"/>
                      <a:pt x="834" y="5484"/>
                      <a:pt x="167" y="5551"/>
                    </a:cubicBezTo>
                    <a:cubicBezTo>
                      <a:pt x="67" y="5551"/>
                      <a:pt x="1" y="5651"/>
                      <a:pt x="34" y="5718"/>
                    </a:cubicBezTo>
                    <a:cubicBezTo>
                      <a:pt x="34" y="5818"/>
                      <a:pt x="101" y="5851"/>
                      <a:pt x="167" y="5851"/>
                    </a:cubicBezTo>
                    <a:lnTo>
                      <a:pt x="201" y="5851"/>
                    </a:lnTo>
                    <a:cubicBezTo>
                      <a:pt x="968" y="5784"/>
                      <a:pt x="1802" y="5017"/>
                      <a:pt x="2336" y="3983"/>
                    </a:cubicBezTo>
                    <a:cubicBezTo>
                      <a:pt x="3003" y="2649"/>
                      <a:pt x="2969" y="1248"/>
                      <a:pt x="2302" y="80"/>
                    </a:cubicBezTo>
                    <a:cubicBezTo>
                      <a:pt x="2253" y="31"/>
                      <a:pt x="2187" y="0"/>
                      <a:pt x="2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9"/>
              <p:cNvSpPr/>
              <p:nvPr/>
            </p:nvSpPr>
            <p:spPr>
              <a:xfrm>
                <a:off x="1533775" y="1476925"/>
                <a:ext cx="87575" cy="134700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5388" extrusionOk="0">
                    <a:moveTo>
                      <a:pt x="2152" y="0"/>
                    </a:moveTo>
                    <a:cubicBezTo>
                      <a:pt x="2110" y="0"/>
                      <a:pt x="2068" y="17"/>
                      <a:pt x="2035" y="50"/>
                    </a:cubicBezTo>
                    <a:cubicBezTo>
                      <a:pt x="2002" y="117"/>
                      <a:pt x="2002" y="217"/>
                      <a:pt x="2068" y="250"/>
                    </a:cubicBezTo>
                    <a:cubicBezTo>
                      <a:pt x="3169" y="1284"/>
                      <a:pt x="2602" y="3386"/>
                      <a:pt x="1701" y="4420"/>
                    </a:cubicBezTo>
                    <a:cubicBezTo>
                      <a:pt x="1524" y="4648"/>
                      <a:pt x="1117" y="5067"/>
                      <a:pt x="683" y="5067"/>
                    </a:cubicBezTo>
                    <a:cubicBezTo>
                      <a:pt x="545" y="5067"/>
                      <a:pt x="404" y="5025"/>
                      <a:pt x="267" y="4920"/>
                    </a:cubicBezTo>
                    <a:cubicBezTo>
                      <a:pt x="242" y="4895"/>
                      <a:pt x="211" y="4884"/>
                      <a:pt x="182" y="4884"/>
                    </a:cubicBezTo>
                    <a:cubicBezTo>
                      <a:pt x="134" y="4884"/>
                      <a:pt x="87" y="4912"/>
                      <a:pt x="67" y="4954"/>
                    </a:cubicBezTo>
                    <a:cubicBezTo>
                      <a:pt x="0" y="5020"/>
                      <a:pt x="34" y="5120"/>
                      <a:pt x="100" y="5187"/>
                    </a:cubicBezTo>
                    <a:cubicBezTo>
                      <a:pt x="267" y="5321"/>
                      <a:pt x="467" y="5387"/>
                      <a:pt x="701" y="5387"/>
                    </a:cubicBezTo>
                    <a:cubicBezTo>
                      <a:pt x="1101" y="5387"/>
                      <a:pt x="1535" y="5120"/>
                      <a:pt x="1935" y="4620"/>
                    </a:cubicBezTo>
                    <a:cubicBezTo>
                      <a:pt x="2902" y="3486"/>
                      <a:pt x="3503" y="1184"/>
                      <a:pt x="2268" y="50"/>
                    </a:cubicBezTo>
                    <a:cubicBezTo>
                      <a:pt x="2235" y="17"/>
                      <a:pt x="2193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9"/>
              <p:cNvSpPr/>
              <p:nvPr/>
            </p:nvSpPr>
            <p:spPr>
              <a:xfrm>
                <a:off x="1544600" y="1493175"/>
                <a:ext cx="58400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4571" extrusionOk="0">
                    <a:moveTo>
                      <a:pt x="2202" y="1"/>
                    </a:moveTo>
                    <a:cubicBezTo>
                      <a:pt x="1602" y="1"/>
                      <a:pt x="1035" y="734"/>
                      <a:pt x="701" y="1402"/>
                    </a:cubicBezTo>
                    <a:cubicBezTo>
                      <a:pt x="301" y="2302"/>
                      <a:pt x="1" y="3670"/>
                      <a:pt x="668" y="4504"/>
                    </a:cubicBezTo>
                    <a:cubicBezTo>
                      <a:pt x="701" y="4571"/>
                      <a:pt x="735" y="4571"/>
                      <a:pt x="801" y="4571"/>
                    </a:cubicBezTo>
                    <a:cubicBezTo>
                      <a:pt x="835" y="4571"/>
                      <a:pt x="835" y="4571"/>
                      <a:pt x="868" y="4537"/>
                    </a:cubicBezTo>
                    <a:cubicBezTo>
                      <a:pt x="935" y="4504"/>
                      <a:pt x="968" y="4404"/>
                      <a:pt x="901" y="4337"/>
                    </a:cubicBezTo>
                    <a:cubicBezTo>
                      <a:pt x="334" y="3570"/>
                      <a:pt x="601" y="2369"/>
                      <a:pt x="1002" y="1535"/>
                    </a:cubicBezTo>
                    <a:cubicBezTo>
                      <a:pt x="1335" y="835"/>
                      <a:pt x="1835" y="301"/>
                      <a:pt x="2202" y="301"/>
                    </a:cubicBezTo>
                    <a:cubicBezTo>
                      <a:pt x="2269" y="301"/>
                      <a:pt x="2336" y="234"/>
                      <a:pt x="2336" y="134"/>
                    </a:cubicBezTo>
                    <a:cubicBezTo>
                      <a:pt x="2336" y="67"/>
                      <a:pt x="2269" y="1"/>
                      <a:pt x="22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9"/>
              <p:cNvSpPr/>
              <p:nvPr/>
            </p:nvSpPr>
            <p:spPr>
              <a:xfrm>
                <a:off x="1607975" y="1521525"/>
                <a:ext cx="57575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571" extrusionOk="0">
                    <a:moveTo>
                      <a:pt x="2069" y="1"/>
                    </a:moveTo>
                    <a:cubicBezTo>
                      <a:pt x="1969" y="1"/>
                      <a:pt x="1902" y="67"/>
                      <a:pt x="1902" y="168"/>
                    </a:cubicBezTo>
                    <a:cubicBezTo>
                      <a:pt x="1969" y="1702"/>
                      <a:pt x="1269" y="3303"/>
                      <a:pt x="68" y="4270"/>
                    </a:cubicBezTo>
                    <a:cubicBezTo>
                      <a:pt x="1" y="4337"/>
                      <a:pt x="1" y="4437"/>
                      <a:pt x="68" y="4504"/>
                    </a:cubicBezTo>
                    <a:cubicBezTo>
                      <a:pt x="68" y="4537"/>
                      <a:pt x="134" y="4571"/>
                      <a:pt x="168" y="4571"/>
                    </a:cubicBezTo>
                    <a:cubicBezTo>
                      <a:pt x="201" y="4571"/>
                      <a:pt x="234" y="4537"/>
                      <a:pt x="268" y="4537"/>
                    </a:cubicBezTo>
                    <a:cubicBezTo>
                      <a:pt x="1569" y="3470"/>
                      <a:pt x="2303" y="1802"/>
                      <a:pt x="2203" y="134"/>
                    </a:cubicBezTo>
                    <a:cubicBezTo>
                      <a:pt x="2203" y="67"/>
                      <a:pt x="2136" y="1"/>
                      <a:pt x="20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9"/>
              <p:cNvSpPr/>
              <p:nvPr/>
            </p:nvSpPr>
            <p:spPr>
              <a:xfrm>
                <a:off x="1686375" y="1542375"/>
                <a:ext cx="53400" cy="110950"/>
              </a:xfrm>
              <a:custGeom>
                <a:avLst/>
                <a:gdLst/>
                <a:ahLst/>
                <a:cxnLst/>
                <a:rect l="l" t="t" r="r" b="b"/>
                <a:pathLst>
                  <a:path w="2136" h="4438" extrusionOk="0">
                    <a:moveTo>
                      <a:pt x="1835" y="1"/>
                    </a:moveTo>
                    <a:cubicBezTo>
                      <a:pt x="1768" y="1"/>
                      <a:pt x="1702" y="67"/>
                      <a:pt x="1702" y="167"/>
                    </a:cubicBezTo>
                    <a:cubicBezTo>
                      <a:pt x="1802" y="1635"/>
                      <a:pt x="1201" y="3170"/>
                      <a:pt x="101" y="4137"/>
                    </a:cubicBezTo>
                    <a:cubicBezTo>
                      <a:pt x="34" y="4204"/>
                      <a:pt x="1" y="4304"/>
                      <a:pt x="67" y="4370"/>
                    </a:cubicBezTo>
                    <a:cubicBezTo>
                      <a:pt x="101" y="4404"/>
                      <a:pt x="134" y="4437"/>
                      <a:pt x="201" y="4437"/>
                    </a:cubicBezTo>
                    <a:cubicBezTo>
                      <a:pt x="234" y="4437"/>
                      <a:pt x="267" y="4404"/>
                      <a:pt x="301" y="4370"/>
                    </a:cubicBezTo>
                    <a:cubicBezTo>
                      <a:pt x="1468" y="3336"/>
                      <a:pt x="2135" y="1702"/>
                      <a:pt x="2002" y="134"/>
                    </a:cubicBezTo>
                    <a:cubicBezTo>
                      <a:pt x="2002" y="67"/>
                      <a:pt x="1935" y="1"/>
                      <a:pt x="1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9"/>
              <p:cNvSpPr/>
              <p:nvPr/>
            </p:nvSpPr>
            <p:spPr>
              <a:xfrm>
                <a:off x="1734750" y="1573225"/>
                <a:ext cx="39225" cy="851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3404" extrusionOk="0">
                    <a:moveTo>
                      <a:pt x="1435" y="1"/>
                    </a:moveTo>
                    <a:cubicBezTo>
                      <a:pt x="1335" y="1"/>
                      <a:pt x="1268" y="68"/>
                      <a:pt x="1268" y="168"/>
                    </a:cubicBezTo>
                    <a:cubicBezTo>
                      <a:pt x="1268" y="1268"/>
                      <a:pt x="801" y="2336"/>
                      <a:pt x="67" y="3136"/>
                    </a:cubicBezTo>
                    <a:cubicBezTo>
                      <a:pt x="0" y="3203"/>
                      <a:pt x="0" y="3303"/>
                      <a:pt x="67" y="3370"/>
                    </a:cubicBezTo>
                    <a:cubicBezTo>
                      <a:pt x="100" y="3370"/>
                      <a:pt x="134" y="3403"/>
                      <a:pt x="167" y="3403"/>
                    </a:cubicBezTo>
                    <a:cubicBezTo>
                      <a:pt x="200" y="3403"/>
                      <a:pt x="267" y="3370"/>
                      <a:pt x="300" y="3337"/>
                    </a:cubicBezTo>
                    <a:cubicBezTo>
                      <a:pt x="1101" y="2503"/>
                      <a:pt x="1568" y="1335"/>
                      <a:pt x="1568" y="168"/>
                    </a:cubicBezTo>
                    <a:cubicBezTo>
                      <a:pt x="1568" y="68"/>
                      <a:pt x="1501" y="1"/>
                      <a:pt x="1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9"/>
              <p:cNvSpPr/>
              <p:nvPr/>
            </p:nvSpPr>
            <p:spPr>
              <a:xfrm>
                <a:off x="1343625" y="1295100"/>
                <a:ext cx="197675" cy="108875"/>
              </a:xfrm>
              <a:custGeom>
                <a:avLst/>
                <a:gdLst/>
                <a:ahLst/>
                <a:cxnLst/>
                <a:rect l="l" t="t" r="r" b="b"/>
                <a:pathLst>
                  <a:path w="7907" h="4355" extrusionOk="0">
                    <a:moveTo>
                      <a:pt x="2074" y="305"/>
                    </a:moveTo>
                    <a:cubicBezTo>
                      <a:pt x="2226" y="305"/>
                      <a:pt x="2368" y="322"/>
                      <a:pt x="2503" y="352"/>
                    </a:cubicBezTo>
                    <a:cubicBezTo>
                      <a:pt x="2736" y="418"/>
                      <a:pt x="2936" y="518"/>
                      <a:pt x="3170" y="618"/>
                    </a:cubicBezTo>
                    <a:lnTo>
                      <a:pt x="7573" y="2787"/>
                    </a:lnTo>
                    <a:cubicBezTo>
                      <a:pt x="7573" y="2787"/>
                      <a:pt x="7573" y="2820"/>
                      <a:pt x="7573" y="2853"/>
                    </a:cubicBezTo>
                    <a:lnTo>
                      <a:pt x="7373" y="3787"/>
                    </a:lnTo>
                    <a:lnTo>
                      <a:pt x="5738" y="3187"/>
                    </a:lnTo>
                    <a:cubicBezTo>
                      <a:pt x="5705" y="3187"/>
                      <a:pt x="5671" y="3187"/>
                      <a:pt x="5605" y="3220"/>
                    </a:cubicBezTo>
                    <a:cubicBezTo>
                      <a:pt x="5571" y="3254"/>
                      <a:pt x="5538" y="3287"/>
                      <a:pt x="5538" y="3320"/>
                    </a:cubicBezTo>
                    <a:cubicBezTo>
                      <a:pt x="5505" y="3554"/>
                      <a:pt x="5471" y="3787"/>
                      <a:pt x="5405" y="3987"/>
                    </a:cubicBezTo>
                    <a:cubicBezTo>
                      <a:pt x="3803" y="3454"/>
                      <a:pt x="2236" y="2787"/>
                      <a:pt x="735" y="2019"/>
                    </a:cubicBezTo>
                    <a:cubicBezTo>
                      <a:pt x="601" y="1953"/>
                      <a:pt x="501" y="1853"/>
                      <a:pt x="434" y="1753"/>
                    </a:cubicBezTo>
                    <a:cubicBezTo>
                      <a:pt x="334" y="1486"/>
                      <a:pt x="434" y="1152"/>
                      <a:pt x="501" y="785"/>
                    </a:cubicBezTo>
                    <a:cubicBezTo>
                      <a:pt x="534" y="718"/>
                      <a:pt x="534" y="652"/>
                      <a:pt x="568" y="585"/>
                    </a:cubicBezTo>
                    <a:cubicBezTo>
                      <a:pt x="635" y="552"/>
                      <a:pt x="868" y="485"/>
                      <a:pt x="1335" y="418"/>
                    </a:cubicBezTo>
                    <a:lnTo>
                      <a:pt x="1468" y="385"/>
                    </a:lnTo>
                    <a:cubicBezTo>
                      <a:pt x="1689" y="330"/>
                      <a:pt x="1889" y="305"/>
                      <a:pt x="2074" y="305"/>
                    </a:cubicBezTo>
                    <a:close/>
                    <a:moveTo>
                      <a:pt x="2098" y="0"/>
                    </a:moveTo>
                    <a:cubicBezTo>
                      <a:pt x="1835" y="0"/>
                      <a:pt x="1592" y="42"/>
                      <a:pt x="1402" y="85"/>
                    </a:cubicBezTo>
                    <a:lnTo>
                      <a:pt x="1302" y="85"/>
                    </a:lnTo>
                    <a:cubicBezTo>
                      <a:pt x="301" y="285"/>
                      <a:pt x="301" y="318"/>
                      <a:pt x="268" y="452"/>
                    </a:cubicBezTo>
                    <a:cubicBezTo>
                      <a:pt x="268" y="518"/>
                      <a:pt x="234" y="618"/>
                      <a:pt x="201" y="718"/>
                    </a:cubicBezTo>
                    <a:cubicBezTo>
                      <a:pt x="101" y="1119"/>
                      <a:pt x="1" y="1519"/>
                      <a:pt x="168" y="1886"/>
                    </a:cubicBezTo>
                    <a:cubicBezTo>
                      <a:pt x="234" y="2053"/>
                      <a:pt x="401" y="2186"/>
                      <a:pt x="601" y="2286"/>
                    </a:cubicBezTo>
                    <a:cubicBezTo>
                      <a:pt x="2169" y="3087"/>
                      <a:pt x="3803" y="3754"/>
                      <a:pt x="5438" y="4354"/>
                    </a:cubicBezTo>
                    <a:lnTo>
                      <a:pt x="5471" y="4354"/>
                    </a:lnTo>
                    <a:cubicBezTo>
                      <a:pt x="5538" y="4354"/>
                      <a:pt x="5605" y="4321"/>
                      <a:pt x="5638" y="4254"/>
                    </a:cubicBezTo>
                    <a:cubicBezTo>
                      <a:pt x="5705" y="4021"/>
                      <a:pt x="5772" y="3787"/>
                      <a:pt x="5838" y="3554"/>
                    </a:cubicBezTo>
                    <a:lnTo>
                      <a:pt x="7406" y="4121"/>
                    </a:lnTo>
                    <a:cubicBezTo>
                      <a:pt x="7428" y="4132"/>
                      <a:pt x="7447" y="4136"/>
                      <a:pt x="7463" y="4136"/>
                    </a:cubicBezTo>
                    <a:cubicBezTo>
                      <a:pt x="7495" y="4136"/>
                      <a:pt x="7517" y="4121"/>
                      <a:pt x="7539" y="4121"/>
                    </a:cubicBezTo>
                    <a:cubicBezTo>
                      <a:pt x="7573" y="4088"/>
                      <a:pt x="7606" y="4054"/>
                      <a:pt x="7640" y="4021"/>
                    </a:cubicBezTo>
                    <a:lnTo>
                      <a:pt x="7873" y="2887"/>
                    </a:lnTo>
                    <a:cubicBezTo>
                      <a:pt x="7873" y="2853"/>
                      <a:pt x="7906" y="2720"/>
                      <a:pt x="7840" y="2620"/>
                    </a:cubicBezTo>
                    <a:cubicBezTo>
                      <a:pt x="7806" y="2553"/>
                      <a:pt x="7740" y="2520"/>
                      <a:pt x="7706" y="2486"/>
                    </a:cubicBezTo>
                    <a:lnTo>
                      <a:pt x="3303" y="352"/>
                    </a:lnTo>
                    <a:cubicBezTo>
                      <a:pt x="3070" y="218"/>
                      <a:pt x="2836" y="118"/>
                      <a:pt x="2569" y="51"/>
                    </a:cubicBezTo>
                    <a:cubicBezTo>
                      <a:pt x="2410" y="15"/>
                      <a:pt x="2250" y="0"/>
                      <a:pt x="20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9"/>
              <p:cNvSpPr/>
              <p:nvPr/>
            </p:nvSpPr>
            <p:spPr>
              <a:xfrm>
                <a:off x="1383650" y="1295225"/>
                <a:ext cx="1067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3516" extrusionOk="0">
                    <a:moveTo>
                      <a:pt x="713" y="0"/>
                    </a:moveTo>
                    <a:cubicBezTo>
                      <a:pt x="655" y="0"/>
                      <a:pt x="593" y="38"/>
                      <a:pt x="568" y="113"/>
                    </a:cubicBezTo>
                    <a:cubicBezTo>
                      <a:pt x="501" y="280"/>
                      <a:pt x="401" y="480"/>
                      <a:pt x="301" y="647"/>
                    </a:cubicBezTo>
                    <a:cubicBezTo>
                      <a:pt x="234" y="847"/>
                      <a:pt x="134" y="1014"/>
                      <a:pt x="34" y="1214"/>
                    </a:cubicBezTo>
                    <a:cubicBezTo>
                      <a:pt x="34" y="1247"/>
                      <a:pt x="1" y="1347"/>
                      <a:pt x="34" y="1414"/>
                    </a:cubicBezTo>
                    <a:cubicBezTo>
                      <a:pt x="68" y="1481"/>
                      <a:pt x="134" y="1514"/>
                      <a:pt x="168" y="1547"/>
                    </a:cubicBezTo>
                    <a:lnTo>
                      <a:pt x="334" y="1647"/>
                    </a:lnTo>
                    <a:cubicBezTo>
                      <a:pt x="1102" y="2114"/>
                      <a:pt x="1902" y="2581"/>
                      <a:pt x="2770" y="2915"/>
                    </a:cubicBezTo>
                    <a:cubicBezTo>
                      <a:pt x="3136" y="3048"/>
                      <a:pt x="3470" y="3215"/>
                      <a:pt x="3837" y="3382"/>
                    </a:cubicBezTo>
                    <a:lnTo>
                      <a:pt x="4037" y="3482"/>
                    </a:lnTo>
                    <a:cubicBezTo>
                      <a:pt x="4037" y="3482"/>
                      <a:pt x="4070" y="3515"/>
                      <a:pt x="4104" y="3515"/>
                    </a:cubicBezTo>
                    <a:cubicBezTo>
                      <a:pt x="4171" y="3515"/>
                      <a:pt x="4204" y="3482"/>
                      <a:pt x="4237" y="3415"/>
                    </a:cubicBezTo>
                    <a:cubicBezTo>
                      <a:pt x="4271" y="3349"/>
                      <a:pt x="4237" y="3249"/>
                      <a:pt x="4171" y="3215"/>
                    </a:cubicBezTo>
                    <a:lnTo>
                      <a:pt x="3970" y="3115"/>
                    </a:lnTo>
                    <a:cubicBezTo>
                      <a:pt x="3603" y="2915"/>
                      <a:pt x="3270" y="2748"/>
                      <a:pt x="2870" y="2615"/>
                    </a:cubicBezTo>
                    <a:cubicBezTo>
                      <a:pt x="2036" y="2281"/>
                      <a:pt x="1268" y="1848"/>
                      <a:pt x="468" y="1381"/>
                    </a:cubicBezTo>
                    <a:lnTo>
                      <a:pt x="334" y="1281"/>
                    </a:lnTo>
                    <a:cubicBezTo>
                      <a:pt x="401" y="1114"/>
                      <a:pt x="501" y="947"/>
                      <a:pt x="601" y="780"/>
                    </a:cubicBezTo>
                    <a:cubicBezTo>
                      <a:pt x="668" y="613"/>
                      <a:pt x="768" y="413"/>
                      <a:pt x="868" y="213"/>
                    </a:cubicBezTo>
                    <a:cubicBezTo>
                      <a:pt x="902" y="146"/>
                      <a:pt x="835" y="46"/>
                      <a:pt x="768" y="13"/>
                    </a:cubicBezTo>
                    <a:cubicBezTo>
                      <a:pt x="751" y="5"/>
                      <a:pt x="733" y="0"/>
                      <a:pt x="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9"/>
              <p:cNvSpPr/>
              <p:nvPr/>
            </p:nvSpPr>
            <p:spPr>
              <a:xfrm>
                <a:off x="1350300" y="1302825"/>
                <a:ext cx="4422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10" extrusionOk="0">
                    <a:moveTo>
                      <a:pt x="161" y="0"/>
                    </a:moveTo>
                    <a:cubicBezTo>
                      <a:pt x="100" y="0"/>
                      <a:pt x="28" y="55"/>
                      <a:pt x="1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468" y="443"/>
                      <a:pt x="1201" y="810"/>
                      <a:pt x="1502" y="977"/>
                    </a:cubicBezTo>
                    <a:cubicBezTo>
                      <a:pt x="1535" y="1010"/>
                      <a:pt x="1568" y="1010"/>
                      <a:pt x="1568" y="1010"/>
                    </a:cubicBezTo>
                    <a:cubicBezTo>
                      <a:pt x="1635" y="1010"/>
                      <a:pt x="1668" y="977"/>
                      <a:pt x="1702" y="910"/>
                    </a:cubicBezTo>
                    <a:cubicBezTo>
                      <a:pt x="1769" y="843"/>
                      <a:pt x="1735" y="743"/>
                      <a:pt x="1668" y="710"/>
                    </a:cubicBezTo>
                    <a:cubicBezTo>
                      <a:pt x="1335" y="510"/>
                      <a:pt x="601" y="176"/>
                      <a:pt x="201" y="9"/>
                    </a:cubicBezTo>
                    <a:cubicBezTo>
                      <a:pt x="188" y="3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9"/>
              <p:cNvSpPr/>
              <p:nvPr/>
            </p:nvSpPr>
            <p:spPr>
              <a:xfrm>
                <a:off x="1739750" y="1341125"/>
                <a:ext cx="542075" cy="312200"/>
              </a:xfrm>
              <a:custGeom>
                <a:avLst/>
                <a:gdLst/>
                <a:ahLst/>
                <a:cxnLst/>
                <a:rect l="l" t="t" r="r" b="b"/>
                <a:pathLst>
                  <a:path w="21683" h="12488" extrusionOk="0">
                    <a:moveTo>
                      <a:pt x="7659" y="0"/>
                    </a:moveTo>
                    <a:cubicBezTo>
                      <a:pt x="6391" y="0"/>
                      <a:pt x="5391" y="409"/>
                      <a:pt x="4770" y="1046"/>
                    </a:cubicBezTo>
                    <a:cubicBezTo>
                      <a:pt x="3636" y="2213"/>
                      <a:pt x="3636" y="4014"/>
                      <a:pt x="4837" y="5782"/>
                    </a:cubicBezTo>
                    <a:cubicBezTo>
                      <a:pt x="5071" y="6149"/>
                      <a:pt x="5171" y="6450"/>
                      <a:pt x="5071" y="6616"/>
                    </a:cubicBezTo>
                    <a:cubicBezTo>
                      <a:pt x="5020" y="6718"/>
                      <a:pt x="4891" y="6762"/>
                      <a:pt x="4699" y="6762"/>
                    </a:cubicBezTo>
                    <a:cubicBezTo>
                      <a:pt x="4640" y="6762"/>
                      <a:pt x="4574" y="6758"/>
                      <a:pt x="4504" y="6750"/>
                    </a:cubicBezTo>
                    <a:cubicBezTo>
                      <a:pt x="3670" y="6683"/>
                      <a:pt x="2969" y="6316"/>
                      <a:pt x="2202" y="5949"/>
                    </a:cubicBezTo>
                    <a:cubicBezTo>
                      <a:pt x="1568" y="5649"/>
                      <a:pt x="901" y="5315"/>
                      <a:pt x="201" y="5149"/>
                    </a:cubicBezTo>
                    <a:cubicBezTo>
                      <a:pt x="134" y="5149"/>
                      <a:pt x="67" y="5182"/>
                      <a:pt x="34" y="5249"/>
                    </a:cubicBezTo>
                    <a:cubicBezTo>
                      <a:pt x="0" y="5282"/>
                      <a:pt x="0" y="5382"/>
                      <a:pt x="67" y="5415"/>
                    </a:cubicBezTo>
                    <a:cubicBezTo>
                      <a:pt x="4037" y="9618"/>
                      <a:pt x="12476" y="12454"/>
                      <a:pt x="13410" y="12487"/>
                    </a:cubicBezTo>
                    <a:lnTo>
                      <a:pt x="13510" y="12487"/>
                    </a:lnTo>
                    <a:cubicBezTo>
                      <a:pt x="15211" y="12487"/>
                      <a:pt x="19414" y="10986"/>
                      <a:pt x="20815" y="10452"/>
                    </a:cubicBezTo>
                    <a:cubicBezTo>
                      <a:pt x="21549" y="10152"/>
                      <a:pt x="21683" y="9685"/>
                      <a:pt x="21616" y="9018"/>
                    </a:cubicBezTo>
                    <a:cubicBezTo>
                      <a:pt x="21616" y="8951"/>
                      <a:pt x="21549" y="8885"/>
                      <a:pt x="21449" y="8885"/>
                    </a:cubicBezTo>
                    <a:cubicBezTo>
                      <a:pt x="21349" y="8885"/>
                      <a:pt x="21282" y="8985"/>
                      <a:pt x="21316" y="9051"/>
                    </a:cubicBezTo>
                    <a:cubicBezTo>
                      <a:pt x="21349" y="9719"/>
                      <a:pt x="21216" y="9952"/>
                      <a:pt x="20682" y="10152"/>
                    </a:cubicBezTo>
                    <a:cubicBezTo>
                      <a:pt x="18641" y="10975"/>
                      <a:pt x="14912" y="12188"/>
                      <a:pt x="13467" y="12188"/>
                    </a:cubicBezTo>
                    <a:cubicBezTo>
                      <a:pt x="13448" y="12188"/>
                      <a:pt x="13429" y="12187"/>
                      <a:pt x="13410" y="12187"/>
                    </a:cubicBezTo>
                    <a:cubicBezTo>
                      <a:pt x="12543" y="12120"/>
                      <a:pt x="4770" y="9552"/>
                      <a:pt x="701" y="5616"/>
                    </a:cubicBezTo>
                    <a:lnTo>
                      <a:pt x="701" y="5616"/>
                    </a:lnTo>
                    <a:cubicBezTo>
                      <a:pt x="1168" y="5782"/>
                      <a:pt x="1602" y="6016"/>
                      <a:pt x="2069" y="6216"/>
                    </a:cubicBezTo>
                    <a:cubicBezTo>
                      <a:pt x="2802" y="6583"/>
                      <a:pt x="3603" y="6983"/>
                      <a:pt x="4437" y="7050"/>
                    </a:cubicBezTo>
                    <a:cubicBezTo>
                      <a:pt x="4525" y="7064"/>
                      <a:pt x="4610" y="7070"/>
                      <a:pt x="4689" y="7070"/>
                    </a:cubicBezTo>
                    <a:cubicBezTo>
                      <a:pt x="4998" y="7070"/>
                      <a:pt x="5231" y="6969"/>
                      <a:pt x="5338" y="6783"/>
                    </a:cubicBezTo>
                    <a:cubicBezTo>
                      <a:pt x="5504" y="6483"/>
                      <a:pt x="5438" y="6116"/>
                      <a:pt x="5104" y="5616"/>
                    </a:cubicBezTo>
                    <a:cubicBezTo>
                      <a:pt x="4003" y="3981"/>
                      <a:pt x="3970" y="2313"/>
                      <a:pt x="4971" y="1279"/>
                    </a:cubicBezTo>
                    <a:cubicBezTo>
                      <a:pt x="5549" y="685"/>
                      <a:pt x="6472" y="311"/>
                      <a:pt x="7646" y="311"/>
                    </a:cubicBezTo>
                    <a:cubicBezTo>
                      <a:pt x="8977" y="311"/>
                      <a:pt x="10633" y="792"/>
                      <a:pt x="12476" y="1980"/>
                    </a:cubicBezTo>
                    <a:cubicBezTo>
                      <a:pt x="12501" y="2005"/>
                      <a:pt x="12532" y="2016"/>
                      <a:pt x="12563" y="2016"/>
                    </a:cubicBezTo>
                    <a:cubicBezTo>
                      <a:pt x="12614" y="2016"/>
                      <a:pt x="12668" y="1988"/>
                      <a:pt x="12709" y="1946"/>
                    </a:cubicBezTo>
                    <a:cubicBezTo>
                      <a:pt x="12743" y="1880"/>
                      <a:pt x="12743" y="1780"/>
                      <a:pt x="12643" y="1713"/>
                    </a:cubicBezTo>
                    <a:cubicBezTo>
                      <a:pt x="10759" y="492"/>
                      <a:pt x="9048" y="0"/>
                      <a:pt x="76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9"/>
              <p:cNvSpPr/>
              <p:nvPr/>
            </p:nvSpPr>
            <p:spPr>
              <a:xfrm>
                <a:off x="1527925" y="1383700"/>
                <a:ext cx="221025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8841" h="3780" extrusionOk="0">
                    <a:moveTo>
                      <a:pt x="179" y="1"/>
                    </a:moveTo>
                    <a:cubicBezTo>
                      <a:pt x="100" y="1"/>
                      <a:pt x="28" y="55"/>
                      <a:pt x="1" y="110"/>
                    </a:cubicBezTo>
                    <a:cubicBezTo>
                      <a:pt x="1" y="177"/>
                      <a:pt x="34" y="277"/>
                      <a:pt x="101" y="310"/>
                    </a:cubicBezTo>
                    <a:cubicBezTo>
                      <a:pt x="1502" y="877"/>
                      <a:pt x="2936" y="1444"/>
                      <a:pt x="4337" y="2045"/>
                    </a:cubicBezTo>
                    <a:cubicBezTo>
                      <a:pt x="5771" y="2612"/>
                      <a:pt x="7206" y="3179"/>
                      <a:pt x="8607" y="3746"/>
                    </a:cubicBezTo>
                    <a:cubicBezTo>
                      <a:pt x="8607" y="3779"/>
                      <a:pt x="8640" y="3779"/>
                      <a:pt x="8640" y="3779"/>
                    </a:cubicBezTo>
                    <a:cubicBezTo>
                      <a:pt x="8707" y="3779"/>
                      <a:pt x="8774" y="3746"/>
                      <a:pt x="8807" y="3679"/>
                    </a:cubicBezTo>
                    <a:cubicBezTo>
                      <a:pt x="8840" y="3579"/>
                      <a:pt x="8774" y="3512"/>
                      <a:pt x="8707" y="3479"/>
                    </a:cubicBezTo>
                    <a:cubicBezTo>
                      <a:pt x="7306" y="2879"/>
                      <a:pt x="5905" y="2311"/>
                      <a:pt x="4471" y="1744"/>
                    </a:cubicBezTo>
                    <a:cubicBezTo>
                      <a:pt x="3036" y="1177"/>
                      <a:pt x="1602" y="577"/>
                      <a:pt x="234" y="10"/>
                    </a:cubicBezTo>
                    <a:cubicBezTo>
                      <a:pt x="216" y="4"/>
                      <a:pt x="197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9"/>
              <p:cNvSpPr/>
              <p:nvPr/>
            </p:nvSpPr>
            <p:spPr>
              <a:xfrm>
                <a:off x="1838150" y="1411025"/>
                <a:ext cx="406975" cy="198925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7957" extrusionOk="0">
                    <a:moveTo>
                      <a:pt x="155" y="1"/>
                    </a:moveTo>
                    <a:cubicBezTo>
                      <a:pt x="117" y="1"/>
                      <a:pt x="84" y="18"/>
                      <a:pt x="67" y="51"/>
                    </a:cubicBezTo>
                    <a:cubicBezTo>
                      <a:pt x="1" y="118"/>
                      <a:pt x="1" y="218"/>
                      <a:pt x="34" y="251"/>
                    </a:cubicBezTo>
                    <a:cubicBezTo>
                      <a:pt x="1001" y="1319"/>
                      <a:pt x="2169" y="2253"/>
                      <a:pt x="3303" y="2886"/>
                    </a:cubicBezTo>
                    <a:cubicBezTo>
                      <a:pt x="4337" y="3453"/>
                      <a:pt x="5504" y="3887"/>
                      <a:pt x="6605" y="4321"/>
                    </a:cubicBezTo>
                    <a:cubicBezTo>
                      <a:pt x="8106" y="4921"/>
                      <a:pt x="9707" y="5522"/>
                      <a:pt x="11309" y="6122"/>
                    </a:cubicBezTo>
                    <a:cubicBezTo>
                      <a:pt x="12910" y="6756"/>
                      <a:pt x="14511" y="7356"/>
                      <a:pt x="16045" y="7957"/>
                    </a:cubicBezTo>
                    <a:lnTo>
                      <a:pt x="16079" y="7957"/>
                    </a:lnTo>
                    <a:cubicBezTo>
                      <a:pt x="16145" y="7957"/>
                      <a:pt x="16212" y="7923"/>
                      <a:pt x="16245" y="7857"/>
                    </a:cubicBezTo>
                    <a:cubicBezTo>
                      <a:pt x="16279" y="7756"/>
                      <a:pt x="16212" y="7690"/>
                      <a:pt x="16145" y="7656"/>
                    </a:cubicBezTo>
                    <a:cubicBezTo>
                      <a:pt x="14611" y="7056"/>
                      <a:pt x="13010" y="6456"/>
                      <a:pt x="11442" y="5855"/>
                    </a:cubicBezTo>
                    <a:cubicBezTo>
                      <a:pt x="9841" y="5221"/>
                      <a:pt x="8240" y="4621"/>
                      <a:pt x="6705" y="4020"/>
                    </a:cubicBezTo>
                    <a:cubicBezTo>
                      <a:pt x="5605" y="3620"/>
                      <a:pt x="4470" y="3187"/>
                      <a:pt x="3436" y="2586"/>
                    </a:cubicBezTo>
                    <a:cubicBezTo>
                      <a:pt x="2336" y="1986"/>
                      <a:pt x="1201" y="1085"/>
                      <a:pt x="267" y="51"/>
                    </a:cubicBezTo>
                    <a:cubicBezTo>
                      <a:pt x="234" y="18"/>
                      <a:pt x="192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9"/>
              <p:cNvSpPr/>
              <p:nvPr/>
            </p:nvSpPr>
            <p:spPr>
              <a:xfrm>
                <a:off x="1964075" y="1384775"/>
                <a:ext cx="3755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837" extrusionOk="0">
                    <a:moveTo>
                      <a:pt x="1335" y="0"/>
                    </a:moveTo>
                    <a:cubicBezTo>
                      <a:pt x="1268" y="0"/>
                      <a:pt x="1201" y="100"/>
                      <a:pt x="1201" y="167"/>
                    </a:cubicBezTo>
                    <a:cubicBezTo>
                      <a:pt x="1201" y="1401"/>
                      <a:pt x="801" y="2602"/>
                      <a:pt x="34" y="3569"/>
                    </a:cubicBezTo>
                    <a:cubicBezTo>
                      <a:pt x="0" y="3636"/>
                      <a:pt x="0" y="3736"/>
                      <a:pt x="67" y="3803"/>
                    </a:cubicBezTo>
                    <a:cubicBezTo>
                      <a:pt x="101" y="3803"/>
                      <a:pt x="134" y="3836"/>
                      <a:pt x="167" y="3836"/>
                    </a:cubicBezTo>
                    <a:cubicBezTo>
                      <a:pt x="201" y="3836"/>
                      <a:pt x="267" y="3803"/>
                      <a:pt x="301" y="3770"/>
                    </a:cubicBezTo>
                    <a:cubicBezTo>
                      <a:pt x="1068" y="2735"/>
                      <a:pt x="1502" y="1468"/>
                      <a:pt x="1502" y="167"/>
                    </a:cubicBezTo>
                    <a:cubicBezTo>
                      <a:pt x="1502" y="100"/>
                      <a:pt x="1435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9"/>
              <p:cNvSpPr/>
              <p:nvPr/>
            </p:nvSpPr>
            <p:spPr>
              <a:xfrm>
                <a:off x="1910700" y="1532800"/>
                <a:ext cx="70900" cy="4130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652" extrusionOk="0">
                    <a:moveTo>
                      <a:pt x="2669" y="0"/>
                    </a:moveTo>
                    <a:cubicBezTo>
                      <a:pt x="2636" y="0"/>
                      <a:pt x="2602" y="17"/>
                      <a:pt x="2569" y="50"/>
                    </a:cubicBezTo>
                    <a:cubicBezTo>
                      <a:pt x="1902" y="717"/>
                      <a:pt x="1035" y="1184"/>
                      <a:pt x="134" y="1351"/>
                    </a:cubicBezTo>
                    <a:cubicBezTo>
                      <a:pt x="67" y="1351"/>
                      <a:pt x="1" y="1451"/>
                      <a:pt x="1" y="1518"/>
                    </a:cubicBezTo>
                    <a:cubicBezTo>
                      <a:pt x="34" y="1585"/>
                      <a:pt x="101" y="1651"/>
                      <a:pt x="167" y="1651"/>
                    </a:cubicBezTo>
                    <a:lnTo>
                      <a:pt x="201" y="1651"/>
                    </a:lnTo>
                    <a:cubicBezTo>
                      <a:pt x="1168" y="1451"/>
                      <a:pt x="2069" y="984"/>
                      <a:pt x="2769" y="284"/>
                    </a:cubicBezTo>
                    <a:cubicBezTo>
                      <a:pt x="2836" y="217"/>
                      <a:pt x="2836" y="117"/>
                      <a:pt x="2769" y="50"/>
                    </a:cubicBezTo>
                    <a:cubicBezTo>
                      <a:pt x="2736" y="17"/>
                      <a:pt x="2703" y="0"/>
                      <a:pt x="2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9"/>
              <p:cNvSpPr/>
              <p:nvPr/>
            </p:nvSpPr>
            <p:spPr>
              <a:xfrm>
                <a:off x="2009100" y="1573650"/>
                <a:ext cx="7842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1786" extrusionOk="0">
                    <a:moveTo>
                      <a:pt x="2986" y="1"/>
                    </a:moveTo>
                    <a:cubicBezTo>
                      <a:pt x="2944" y="1"/>
                      <a:pt x="2903" y="17"/>
                      <a:pt x="2869" y="51"/>
                    </a:cubicBezTo>
                    <a:cubicBezTo>
                      <a:pt x="2136" y="784"/>
                      <a:pt x="1168" y="1285"/>
                      <a:pt x="134" y="1452"/>
                    </a:cubicBezTo>
                    <a:cubicBezTo>
                      <a:pt x="34" y="1485"/>
                      <a:pt x="1" y="1552"/>
                      <a:pt x="1" y="1652"/>
                    </a:cubicBezTo>
                    <a:cubicBezTo>
                      <a:pt x="1" y="1718"/>
                      <a:pt x="67" y="1785"/>
                      <a:pt x="168" y="1785"/>
                    </a:cubicBezTo>
                    <a:cubicBezTo>
                      <a:pt x="1268" y="1585"/>
                      <a:pt x="2302" y="1051"/>
                      <a:pt x="3103" y="284"/>
                    </a:cubicBezTo>
                    <a:cubicBezTo>
                      <a:pt x="3136" y="217"/>
                      <a:pt x="3136" y="117"/>
                      <a:pt x="3103" y="51"/>
                    </a:cubicBezTo>
                    <a:cubicBezTo>
                      <a:pt x="3070" y="17"/>
                      <a:pt x="3028" y="1"/>
                      <a:pt x="29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9"/>
              <p:cNvSpPr/>
              <p:nvPr/>
            </p:nvSpPr>
            <p:spPr>
              <a:xfrm>
                <a:off x="1758100" y="1664425"/>
                <a:ext cx="152625" cy="112325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4493" extrusionOk="0">
                    <a:moveTo>
                      <a:pt x="136" y="0"/>
                    </a:moveTo>
                    <a:cubicBezTo>
                      <a:pt x="106" y="0"/>
                      <a:pt x="81" y="8"/>
                      <a:pt x="67" y="22"/>
                    </a:cubicBezTo>
                    <a:cubicBezTo>
                      <a:pt x="0" y="89"/>
                      <a:pt x="0" y="189"/>
                      <a:pt x="34" y="256"/>
                    </a:cubicBezTo>
                    <a:cubicBezTo>
                      <a:pt x="1335" y="1657"/>
                      <a:pt x="4103" y="3992"/>
                      <a:pt x="5904" y="4492"/>
                    </a:cubicBezTo>
                    <a:lnTo>
                      <a:pt x="5971" y="4492"/>
                    </a:lnTo>
                    <a:cubicBezTo>
                      <a:pt x="6005" y="4492"/>
                      <a:pt x="6038" y="4492"/>
                      <a:pt x="6071" y="4459"/>
                    </a:cubicBezTo>
                    <a:cubicBezTo>
                      <a:pt x="6105" y="4425"/>
                      <a:pt x="6105" y="4359"/>
                      <a:pt x="6105" y="4292"/>
                    </a:cubicBezTo>
                    <a:cubicBezTo>
                      <a:pt x="5738" y="3258"/>
                      <a:pt x="4103" y="823"/>
                      <a:pt x="3203" y="189"/>
                    </a:cubicBezTo>
                    <a:cubicBezTo>
                      <a:pt x="3185" y="180"/>
                      <a:pt x="3164" y="176"/>
                      <a:pt x="3143" y="176"/>
                    </a:cubicBezTo>
                    <a:cubicBezTo>
                      <a:pt x="3085" y="176"/>
                      <a:pt x="3018" y="207"/>
                      <a:pt x="2969" y="256"/>
                    </a:cubicBezTo>
                    <a:cubicBezTo>
                      <a:pt x="2936" y="322"/>
                      <a:pt x="2936" y="422"/>
                      <a:pt x="3036" y="456"/>
                    </a:cubicBezTo>
                    <a:cubicBezTo>
                      <a:pt x="3803" y="990"/>
                      <a:pt x="5204" y="2991"/>
                      <a:pt x="5671" y="4092"/>
                    </a:cubicBezTo>
                    <a:cubicBezTo>
                      <a:pt x="3936" y="3425"/>
                      <a:pt x="1468" y="1323"/>
                      <a:pt x="267" y="56"/>
                    </a:cubicBezTo>
                    <a:cubicBezTo>
                      <a:pt x="228" y="16"/>
                      <a:pt x="177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9"/>
              <p:cNvSpPr/>
              <p:nvPr/>
            </p:nvSpPr>
            <p:spPr>
              <a:xfrm>
                <a:off x="1723075" y="1510275"/>
                <a:ext cx="709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885" extrusionOk="0">
                    <a:moveTo>
                      <a:pt x="2652" y="0"/>
                    </a:moveTo>
                    <a:cubicBezTo>
                      <a:pt x="2610" y="0"/>
                      <a:pt x="2569" y="17"/>
                      <a:pt x="2535" y="50"/>
                    </a:cubicBezTo>
                    <a:cubicBezTo>
                      <a:pt x="2502" y="117"/>
                      <a:pt x="2435" y="184"/>
                      <a:pt x="2369" y="284"/>
                    </a:cubicBezTo>
                    <a:cubicBezTo>
                      <a:pt x="2302" y="384"/>
                      <a:pt x="2235" y="517"/>
                      <a:pt x="2168" y="551"/>
                    </a:cubicBezTo>
                    <a:cubicBezTo>
                      <a:pt x="2135" y="559"/>
                      <a:pt x="2089" y="563"/>
                      <a:pt x="2033" y="563"/>
                    </a:cubicBezTo>
                    <a:cubicBezTo>
                      <a:pt x="1866" y="563"/>
                      <a:pt x="1610" y="526"/>
                      <a:pt x="1335" y="451"/>
                    </a:cubicBezTo>
                    <a:cubicBezTo>
                      <a:pt x="1001" y="417"/>
                      <a:pt x="634" y="317"/>
                      <a:pt x="200" y="284"/>
                    </a:cubicBezTo>
                    <a:cubicBezTo>
                      <a:pt x="183" y="278"/>
                      <a:pt x="166" y="275"/>
                      <a:pt x="151" y="275"/>
                    </a:cubicBezTo>
                    <a:cubicBezTo>
                      <a:pt x="79" y="275"/>
                      <a:pt x="34" y="335"/>
                      <a:pt x="34" y="417"/>
                    </a:cubicBezTo>
                    <a:cubicBezTo>
                      <a:pt x="0" y="484"/>
                      <a:pt x="67" y="584"/>
                      <a:pt x="167" y="584"/>
                    </a:cubicBezTo>
                    <a:cubicBezTo>
                      <a:pt x="601" y="651"/>
                      <a:pt x="968" y="718"/>
                      <a:pt x="1268" y="784"/>
                    </a:cubicBezTo>
                    <a:cubicBezTo>
                      <a:pt x="1568" y="851"/>
                      <a:pt x="1835" y="884"/>
                      <a:pt x="2035" y="884"/>
                    </a:cubicBezTo>
                    <a:cubicBezTo>
                      <a:pt x="2102" y="884"/>
                      <a:pt x="2202" y="884"/>
                      <a:pt x="2269" y="851"/>
                    </a:cubicBezTo>
                    <a:cubicBezTo>
                      <a:pt x="2435" y="784"/>
                      <a:pt x="2569" y="584"/>
                      <a:pt x="2669" y="451"/>
                    </a:cubicBezTo>
                    <a:cubicBezTo>
                      <a:pt x="2702" y="384"/>
                      <a:pt x="2736" y="317"/>
                      <a:pt x="2769" y="251"/>
                    </a:cubicBez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36" y="17"/>
                      <a:pt x="2694" y="0"/>
                      <a:pt x="26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39"/>
              <p:cNvSpPr/>
              <p:nvPr/>
            </p:nvSpPr>
            <p:spPr>
              <a:xfrm>
                <a:off x="1769775" y="1520625"/>
                <a:ext cx="375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338" extrusionOk="0">
                    <a:moveTo>
                      <a:pt x="1316" y="0"/>
                    </a:moveTo>
                    <a:cubicBezTo>
                      <a:pt x="1268" y="0"/>
                      <a:pt x="1222" y="29"/>
                      <a:pt x="1201" y="70"/>
                    </a:cubicBezTo>
                    <a:cubicBezTo>
                      <a:pt x="1034" y="337"/>
                      <a:pt x="634" y="671"/>
                      <a:pt x="300" y="904"/>
                    </a:cubicBezTo>
                    <a:cubicBezTo>
                      <a:pt x="234" y="971"/>
                      <a:pt x="167" y="1004"/>
                      <a:pt x="100" y="1071"/>
                    </a:cubicBezTo>
                    <a:cubicBezTo>
                      <a:pt x="34" y="1138"/>
                      <a:pt x="0" y="1238"/>
                      <a:pt x="67" y="1304"/>
                    </a:cubicBezTo>
                    <a:cubicBezTo>
                      <a:pt x="100" y="1338"/>
                      <a:pt x="134" y="1338"/>
                      <a:pt x="200" y="1338"/>
                    </a:cubicBezTo>
                    <a:cubicBezTo>
                      <a:pt x="234" y="1338"/>
                      <a:pt x="267" y="1338"/>
                      <a:pt x="300" y="1304"/>
                    </a:cubicBezTo>
                    <a:cubicBezTo>
                      <a:pt x="334" y="1271"/>
                      <a:pt x="434" y="1204"/>
                      <a:pt x="501" y="1138"/>
                    </a:cubicBezTo>
                    <a:cubicBezTo>
                      <a:pt x="834" y="904"/>
                      <a:pt x="1268" y="570"/>
                      <a:pt x="1468" y="237"/>
                    </a:cubicBezTo>
                    <a:cubicBezTo>
                      <a:pt x="1501" y="170"/>
                      <a:pt x="1501" y="70"/>
                      <a:pt x="1401" y="37"/>
                    </a:cubicBezTo>
                    <a:cubicBezTo>
                      <a:pt x="1376" y="11"/>
                      <a:pt x="1345" y="0"/>
                      <a:pt x="1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39"/>
              <p:cNvSpPr/>
              <p:nvPr/>
            </p:nvSpPr>
            <p:spPr>
              <a:xfrm>
                <a:off x="1654675" y="1676150"/>
                <a:ext cx="17432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6973" h="3323" extrusionOk="0">
                    <a:moveTo>
                      <a:pt x="485" y="0"/>
                    </a:moveTo>
                    <a:cubicBezTo>
                      <a:pt x="455" y="0"/>
                      <a:pt x="426" y="8"/>
                      <a:pt x="401" y="20"/>
                    </a:cubicBezTo>
                    <a:cubicBezTo>
                      <a:pt x="134" y="220"/>
                      <a:pt x="1" y="420"/>
                      <a:pt x="1" y="687"/>
                    </a:cubicBezTo>
                    <a:cubicBezTo>
                      <a:pt x="1" y="1254"/>
                      <a:pt x="568" y="2022"/>
                      <a:pt x="1802" y="2956"/>
                    </a:cubicBezTo>
                    <a:cubicBezTo>
                      <a:pt x="2102" y="3189"/>
                      <a:pt x="2303" y="3323"/>
                      <a:pt x="2636" y="3323"/>
                    </a:cubicBezTo>
                    <a:cubicBezTo>
                      <a:pt x="3036" y="3323"/>
                      <a:pt x="3637" y="3122"/>
                      <a:pt x="4971" y="2689"/>
                    </a:cubicBezTo>
                    <a:cubicBezTo>
                      <a:pt x="5472" y="2522"/>
                      <a:pt x="6105" y="2322"/>
                      <a:pt x="6839" y="2088"/>
                    </a:cubicBezTo>
                    <a:cubicBezTo>
                      <a:pt x="6939" y="2055"/>
                      <a:pt x="6973" y="1988"/>
                      <a:pt x="6939" y="1888"/>
                    </a:cubicBezTo>
                    <a:cubicBezTo>
                      <a:pt x="6939" y="1834"/>
                      <a:pt x="6873" y="1779"/>
                      <a:pt x="6812" y="1779"/>
                    </a:cubicBezTo>
                    <a:cubicBezTo>
                      <a:pt x="6798" y="1779"/>
                      <a:pt x="6785" y="1782"/>
                      <a:pt x="6772" y="1788"/>
                    </a:cubicBezTo>
                    <a:cubicBezTo>
                      <a:pt x="6005" y="2022"/>
                      <a:pt x="5405" y="2222"/>
                      <a:pt x="4871" y="2389"/>
                    </a:cubicBezTo>
                    <a:cubicBezTo>
                      <a:pt x="3570" y="2803"/>
                      <a:pt x="3004" y="2984"/>
                      <a:pt x="2656" y="2984"/>
                    </a:cubicBezTo>
                    <a:cubicBezTo>
                      <a:pt x="2388" y="2984"/>
                      <a:pt x="2249" y="2877"/>
                      <a:pt x="2002" y="2689"/>
                    </a:cubicBezTo>
                    <a:cubicBezTo>
                      <a:pt x="601" y="1621"/>
                      <a:pt x="301" y="1021"/>
                      <a:pt x="301" y="687"/>
                    </a:cubicBezTo>
                    <a:cubicBezTo>
                      <a:pt x="335" y="554"/>
                      <a:pt x="401" y="420"/>
                      <a:pt x="568" y="287"/>
                    </a:cubicBezTo>
                    <a:cubicBezTo>
                      <a:pt x="635" y="254"/>
                      <a:pt x="668" y="154"/>
                      <a:pt x="635" y="87"/>
                    </a:cubicBezTo>
                    <a:cubicBezTo>
                      <a:pt x="592" y="23"/>
                      <a:pt x="537" y="0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39"/>
              <p:cNvSpPr/>
              <p:nvPr/>
            </p:nvSpPr>
            <p:spPr>
              <a:xfrm>
                <a:off x="1789775" y="1573850"/>
                <a:ext cx="115950" cy="8447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3379" extrusionOk="0">
                    <a:moveTo>
                      <a:pt x="151" y="1"/>
                    </a:moveTo>
                    <a:cubicBezTo>
                      <a:pt x="78" y="1"/>
                      <a:pt x="28" y="60"/>
                      <a:pt x="1" y="143"/>
                    </a:cubicBezTo>
                    <a:cubicBezTo>
                      <a:pt x="1" y="209"/>
                      <a:pt x="68" y="309"/>
                      <a:pt x="134" y="309"/>
                    </a:cubicBezTo>
                    <a:cubicBezTo>
                      <a:pt x="368" y="343"/>
                      <a:pt x="535" y="343"/>
                      <a:pt x="668" y="343"/>
                    </a:cubicBezTo>
                    <a:cubicBezTo>
                      <a:pt x="801" y="343"/>
                      <a:pt x="935" y="343"/>
                      <a:pt x="1135" y="376"/>
                    </a:cubicBezTo>
                    <a:cubicBezTo>
                      <a:pt x="2636" y="610"/>
                      <a:pt x="4070" y="1877"/>
                      <a:pt x="4271" y="2077"/>
                    </a:cubicBezTo>
                    <a:cubicBezTo>
                      <a:pt x="4237" y="2244"/>
                      <a:pt x="4037" y="2711"/>
                      <a:pt x="3870" y="3045"/>
                    </a:cubicBezTo>
                    <a:cubicBezTo>
                      <a:pt x="3637" y="3011"/>
                      <a:pt x="3303" y="2845"/>
                      <a:pt x="2870" y="2544"/>
                    </a:cubicBezTo>
                    <a:cubicBezTo>
                      <a:pt x="2831" y="2519"/>
                      <a:pt x="2798" y="2508"/>
                      <a:pt x="2768" y="2508"/>
                    </a:cubicBezTo>
                    <a:cubicBezTo>
                      <a:pt x="2718" y="2508"/>
                      <a:pt x="2677" y="2537"/>
                      <a:pt x="2636" y="2578"/>
                    </a:cubicBezTo>
                    <a:cubicBezTo>
                      <a:pt x="2603" y="2644"/>
                      <a:pt x="2603" y="2745"/>
                      <a:pt x="2669" y="2778"/>
                    </a:cubicBezTo>
                    <a:cubicBezTo>
                      <a:pt x="3270" y="3178"/>
                      <a:pt x="3670" y="3378"/>
                      <a:pt x="3970" y="3378"/>
                    </a:cubicBezTo>
                    <a:cubicBezTo>
                      <a:pt x="4037" y="3378"/>
                      <a:pt x="4070" y="3345"/>
                      <a:pt x="4104" y="3312"/>
                    </a:cubicBezTo>
                    <a:cubicBezTo>
                      <a:pt x="4237" y="3045"/>
                      <a:pt x="4637" y="2211"/>
                      <a:pt x="4571" y="1977"/>
                    </a:cubicBezTo>
                    <a:cubicBezTo>
                      <a:pt x="4504" y="1811"/>
                      <a:pt x="2836" y="343"/>
                      <a:pt x="1202" y="43"/>
                    </a:cubicBezTo>
                    <a:cubicBezTo>
                      <a:pt x="1085" y="26"/>
                      <a:pt x="985" y="18"/>
                      <a:pt x="897" y="18"/>
                    </a:cubicBezTo>
                    <a:cubicBezTo>
                      <a:pt x="810" y="18"/>
                      <a:pt x="735" y="26"/>
                      <a:pt x="668" y="43"/>
                    </a:cubicBezTo>
                    <a:cubicBezTo>
                      <a:pt x="535" y="43"/>
                      <a:pt x="401" y="43"/>
                      <a:pt x="201" y="9"/>
                    </a:cubicBezTo>
                    <a:cubicBezTo>
                      <a:pt x="183" y="3"/>
                      <a:pt x="167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39"/>
              <p:cNvSpPr/>
              <p:nvPr/>
            </p:nvSpPr>
            <p:spPr>
              <a:xfrm>
                <a:off x="1878175" y="1604000"/>
                <a:ext cx="239375" cy="117700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4708" extrusionOk="0">
                    <a:moveTo>
                      <a:pt x="692" y="1"/>
                    </a:moveTo>
                    <a:cubicBezTo>
                      <a:pt x="508" y="1"/>
                      <a:pt x="322" y="13"/>
                      <a:pt x="134" y="37"/>
                    </a:cubicBezTo>
                    <a:cubicBezTo>
                      <a:pt x="67" y="71"/>
                      <a:pt x="1" y="138"/>
                      <a:pt x="1" y="204"/>
                    </a:cubicBezTo>
                    <a:cubicBezTo>
                      <a:pt x="1" y="287"/>
                      <a:pt x="68" y="346"/>
                      <a:pt x="130" y="346"/>
                    </a:cubicBezTo>
                    <a:cubicBezTo>
                      <a:pt x="143" y="346"/>
                      <a:pt x="156" y="344"/>
                      <a:pt x="167" y="338"/>
                    </a:cubicBezTo>
                    <a:cubicBezTo>
                      <a:pt x="333" y="317"/>
                      <a:pt x="497" y="307"/>
                      <a:pt x="660" y="307"/>
                    </a:cubicBezTo>
                    <a:cubicBezTo>
                      <a:pt x="2595" y="307"/>
                      <a:pt x="4323" y="1704"/>
                      <a:pt x="5738" y="2873"/>
                    </a:cubicBezTo>
                    <a:lnTo>
                      <a:pt x="5905" y="3006"/>
                    </a:lnTo>
                    <a:cubicBezTo>
                      <a:pt x="6272" y="3273"/>
                      <a:pt x="8207" y="4707"/>
                      <a:pt x="9074" y="4707"/>
                    </a:cubicBezTo>
                    <a:cubicBezTo>
                      <a:pt x="9141" y="4707"/>
                      <a:pt x="9207" y="4707"/>
                      <a:pt x="9241" y="4674"/>
                    </a:cubicBezTo>
                    <a:cubicBezTo>
                      <a:pt x="9374" y="4641"/>
                      <a:pt x="9474" y="4541"/>
                      <a:pt x="9507" y="4407"/>
                    </a:cubicBezTo>
                    <a:cubicBezTo>
                      <a:pt x="9574" y="4140"/>
                      <a:pt x="9574" y="4140"/>
                      <a:pt x="7806" y="1705"/>
                    </a:cubicBezTo>
                    <a:cubicBezTo>
                      <a:pt x="7787" y="1666"/>
                      <a:pt x="7744" y="1650"/>
                      <a:pt x="7699" y="1650"/>
                    </a:cubicBezTo>
                    <a:cubicBezTo>
                      <a:pt x="7667" y="1650"/>
                      <a:pt x="7634" y="1658"/>
                      <a:pt x="7606" y="1672"/>
                    </a:cubicBezTo>
                    <a:cubicBezTo>
                      <a:pt x="7539" y="1739"/>
                      <a:pt x="7506" y="1805"/>
                      <a:pt x="7573" y="1905"/>
                    </a:cubicBezTo>
                    <a:cubicBezTo>
                      <a:pt x="9040" y="3940"/>
                      <a:pt x="9241" y="4207"/>
                      <a:pt x="9207" y="4307"/>
                    </a:cubicBezTo>
                    <a:cubicBezTo>
                      <a:pt x="9207" y="4374"/>
                      <a:pt x="9207" y="4374"/>
                      <a:pt x="9174" y="4374"/>
                    </a:cubicBezTo>
                    <a:cubicBezTo>
                      <a:pt x="9142" y="4385"/>
                      <a:pt x="9105" y="4390"/>
                      <a:pt x="9062" y="4390"/>
                    </a:cubicBezTo>
                    <a:cubicBezTo>
                      <a:pt x="8469" y="4390"/>
                      <a:pt x="6852" y="3364"/>
                      <a:pt x="6105" y="2773"/>
                    </a:cubicBezTo>
                    <a:lnTo>
                      <a:pt x="5905" y="2639"/>
                    </a:lnTo>
                    <a:cubicBezTo>
                      <a:pt x="4467" y="1446"/>
                      <a:pt x="2721" y="1"/>
                      <a:pt x="6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9"/>
              <p:cNvSpPr/>
              <p:nvPr/>
            </p:nvSpPr>
            <p:spPr>
              <a:xfrm>
                <a:off x="1896525" y="1623100"/>
                <a:ext cx="16347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144" extrusionOk="0">
                    <a:moveTo>
                      <a:pt x="128" y="1"/>
                    </a:moveTo>
                    <a:cubicBezTo>
                      <a:pt x="50" y="1"/>
                      <a:pt x="1" y="83"/>
                      <a:pt x="1" y="141"/>
                    </a:cubicBezTo>
                    <a:cubicBezTo>
                      <a:pt x="1" y="241"/>
                      <a:pt x="67" y="308"/>
                      <a:pt x="134" y="308"/>
                    </a:cubicBezTo>
                    <a:cubicBezTo>
                      <a:pt x="1768" y="374"/>
                      <a:pt x="3670" y="2075"/>
                      <a:pt x="4937" y="3176"/>
                    </a:cubicBezTo>
                    <a:cubicBezTo>
                      <a:pt x="5671" y="3843"/>
                      <a:pt x="6038" y="4144"/>
                      <a:pt x="6238" y="4144"/>
                    </a:cubicBezTo>
                    <a:cubicBezTo>
                      <a:pt x="6305" y="4144"/>
                      <a:pt x="6338" y="4110"/>
                      <a:pt x="6372" y="4110"/>
                    </a:cubicBezTo>
                    <a:cubicBezTo>
                      <a:pt x="6539" y="3977"/>
                      <a:pt x="6539" y="3710"/>
                      <a:pt x="6038" y="2509"/>
                    </a:cubicBezTo>
                    <a:cubicBezTo>
                      <a:pt x="6014" y="2460"/>
                      <a:pt x="5954" y="2429"/>
                      <a:pt x="5897" y="2429"/>
                    </a:cubicBezTo>
                    <a:cubicBezTo>
                      <a:pt x="5876" y="2429"/>
                      <a:pt x="5856" y="2433"/>
                      <a:pt x="5838" y="2442"/>
                    </a:cubicBezTo>
                    <a:cubicBezTo>
                      <a:pt x="5738" y="2476"/>
                      <a:pt x="5705" y="2576"/>
                      <a:pt x="5738" y="2643"/>
                    </a:cubicBezTo>
                    <a:cubicBezTo>
                      <a:pt x="6072" y="3376"/>
                      <a:pt x="6138" y="3677"/>
                      <a:pt x="6172" y="3810"/>
                    </a:cubicBezTo>
                    <a:cubicBezTo>
                      <a:pt x="5971" y="3677"/>
                      <a:pt x="5538" y="3276"/>
                      <a:pt x="5138" y="2943"/>
                    </a:cubicBezTo>
                    <a:cubicBezTo>
                      <a:pt x="3837" y="1809"/>
                      <a:pt x="1902" y="74"/>
                      <a:pt x="167" y="7"/>
                    </a:cubicBezTo>
                    <a:cubicBezTo>
                      <a:pt x="154" y="3"/>
                      <a:pt x="141" y="1"/>
                      <a:pt x="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9"/>
              <p:cNvSpPr/>
              <p:nvPr/>
            </p:nvSpPr>
            <p:spPr>
              <a:xfrm>
                <a:off x="1850650" y="1655475"/>
                <a:ext cx="135975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5439" h="1148" extrusionOk="0">
                    <a:moveTo>
                      <a:pt x="175" y="0"/>
                    </a:moveTo>
                    <a:cubicBezTo>
                      <a:pt x="119" y="0"/>
                      <a:pt x="59" y="31"/>
                      <a:pt x="34" y="80"/>
                    </a:cubicBezTo>
                    <a:cubicBezTo>
                      <a:pt x="1" y="180"/>
                      <a:pt x="34" y="247"/>
                      <a:pt x="101" y="280"/>
                    </a:cubicBezTo>
                    <a:cubicBezTo>
                      <a:pt x="234" y="347"/>
                      <a:pt x="334" y="447"/>
                      <a:pt x="468" y="547"/>
                    </a:cubicBezTo>
                    <a:cubicBezTo>
                      <a:pt x="801" y="814"/>
                      <a:pt x="1202" y="1147"/>
                      <a:pt x="2236" y="1147"/>
                    </a:cubicBezTo>
                    <a:cubicBezTo>
                      <a:pt x="2903" y="1147"/>
                      <a:pt x="3904" y="1014"/>
                      <a:pt x="5305" y="547"/>
                    </a:cubicBezTo>
                    <a:cubicBezTo>
                      <a:pt x="5405" y="514"/>
                      <a:pt x="5438" y="447"/>
                      <a:pt x="5405" y="347"/>
                    </a:cubicBezTo>
                    <a:cubicBezTo>
                      <a:pt x="5377" y="292"/>
                      <a:pt x="5328" y="238"/>
                      <a:pt x="5256" y="238"/>
                    </a:cubicBezTo>
                    <a:cubicBezTo>
                      <a:pt x="5240" y="238"/>
                      <a:pt x="5223" y="241"/>
                      <a:pt x="5205" y="247"/>
                    </a:cubicBezTo>
                    <a:cubicBezTo>
                      <a:pt x="3822" y="689"/>
                      <a:pt x="2892" y="845"/>
                      <a:pt x="2242" y="845"/>
                    </a:cubicBezTo>
                    <a:cubicBezTo>
                      <a:pt x="1323" y="845"/>
                      <a:pt x="961" y="534"/>
                      <a:pt x="668" y="280"/>
                    </a:cubicBezTo>
                    <a:cubicBezTo>
                      <a:pt x="535" y="180"/>
                      <a:pt x="401" y="80"/>
                      <a:pt x="234" y="13"/>
                    </a:cubicBezTo>
                    <a:cubicBezTo>
                      <a:pt x="216" y="4"/>
                      <a:pt x="196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9"/>
              <p:cNvSpPr/>
              <p:nvPr/>
            </p:nvSpPr>
            <p:spPr>
              <a:xfrm>
                <a:off x="1902375" y="1670725"/>
                <a:ext cx="1101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4404" h="2873" extrusionOk="0">
                    <a:moveTo>
                      <a:pt x="1981" y="1"/>
                    </a:moveTo>
                    <a:cubicBezTo>
                      <a:pt x="1930" y="1"/>
                      <a:pt x="1876" y="29"/>
                      <a:pt x="1835" y="70"/>
                    </a:cubicBezTo>
                    <a:cubicBezTo>
                      <a:pt x="1801" y="137"/>
                      <a:pt x="1801" y="204"/>
                      <a:pt x="1868" y="271"/>
                    </a:cubicBezTo>
                    <a:cubicBezTo>
                      <a:pt x="3970" y="2139"/>
                      <a:pt x="4003" y="2539"/>
                      <a:pt x="4003" y="2539"/>
                    </a:cubicBezTo>
                    <a:cubicBezTo>
                      <a:pt x="3985" y="2549"/>
                      <a:pt x="3959" y="2554"/>
                      <a:pt x="3926" y="2554"/>
                    </a:cubicBezTo>
                    <a:cubicBezTo>
                      <a:pt x="3418" y="2554"/>
                      <a:pt x="1241" y="1376"/>
                      <a:pt x="300" y="404"/>
                    </a:cubicBezTo>
                    <a:cubicBezTo>
                      <a:pt x="267" y="387"/>
                      <a:pt x="225" y="379"/>
                      <a:pt x="183" y="379"/>
                    </a:cubicBezTo>
                    <a:cubicBezTo>
                      <a:pt x="142" y="379"/>
                      <a:pt x="100" y="387"/>
                      <a:pt x="67" y="404"/>
                    </a:cubicBezTo>
                    <a:cubicBezTo>
                      <a:pt x="0" y="471"/>
                      <a:pt x="0" y="571"/>
                      <a:pt x="67" y="637"/>
                    </a:cubicBezTo>
                    <a:cubicBezTo>
                      <a:pt x="867" y="1471"/>
                      <a:pt x="3169" y="2872"/>
                      <a:pt x="3970" y="2872"/>
                    </a:cubicBezTo>
                    <a:cubicBezTo>
                      <a:pt x="4003" y="2872"/>
                      <a:pt x="4070" y="2872"/>
                      <a:pt x="4103" y="2839"/>
                    </a:cubicBezTo>
                    <a:cubicBezTo>
                      <a:pt x="4203" y="2806"/>
                      <a:pt x="4270" y="2739"/>
                      <a:pt x="4303" y="2639"/>
                    </a:cubicBezTo>
                    <a:cubicBezTo>
                      <a:pt x="4336" y="2505"/>
                      <a:pt x="4403" y="2139"/>
                      <a:pt x="2068" y="37"/>
                    </a:cubicBezTo>
                    <a:cubicBezTo>
                      <a:pt x="2043" y="12"/>
                      <a:pt x="2012" y="1"/>
                      <a:pt x="19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9"/>
              <p:cNvSpPr/>
              <p:nvPr/>
            </p:nvSpPr>
            <p:spPr>
              <a:xfrm>
                <a:off x="1878175" y="1703325"/>
                <a:ext cx="6257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1135" extrusionOk="0">
                    <a:moveTo>
                      <a:pt x="2302" y="1"/>
                    </a:moveTo>
                    <a:cubicBezTo>
                      <a:pt x="1969" y="134"/>
                      <a:pt x="1602" y="267"/>
                      <a:pt x="1202" y="434"/>
                    </a:cubicBezTo>
                    <a:cubicBezTo>
                      <a:pt x="835" y="568"/>
                      <a:pt x="468" y="734"/>
                      <a:pt x="134" y="835"/>
                    </a:cubicBezTo>
                    <a:cubicBezTo>
                      <a:pt x="67" y="868"/>
                      <a:pt x="1" y="968"/>
                      <a:pt x="34" y="1035"/>
                    </a:cubicBezTo>
                    <a:cubicBezTo>
                      <a:pt x="67" y="1101"/>
                      <a:pt x="101" y="1135"/>
                      <a:pt x="167" y="1135"/>
                    </a:cubicBezTo>
                    <a:lnTo>
                      <a:pt x="234" y="1135"/>
                    </a:lnTo>
                    <a:cubicBezTo>
                      <a:pt x="568" y="1001"/>
                      <a:pt x="935" y="868"/>
                      <a:pt x="1335" y="701"/>
                    </a:cubicBezTo>
                    <a:cubicBezTo>
                      <a:pt x="1702" y="568"/>
                      <a:pt x="2069" y="434"/>
                      <a:pt x="2402" y="301"/>
                    </a:cubicBezTo>
                    <a:cubicBezTo>
                      <a:pt x="2469" y="267"/>
                      <a:pt x="2502" y="201"/>
                      <a:pt x="2502" y="101"/>
                    </a:cubicBezTo>
                    <a:cubicBezTo>
                      <a:pt x="2469" y="34"/>
                      <a:pt x="2369" y="1"/>
                      <a:pt x="2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9"/>
              <p:cNvSpPr/>
              <p:nvPr/>
            </p:nvSpPr>
            <p:spPr>
              <a:xfrm>
                <a:off x="1968250" y="1677175"/>
                <a:ext cx="3755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47" extrusionOk="0">
                    <a:moveTo>
                      <a:pt x="1323" y="0"/>
                    </a:moveTo>
                    <a:cubicBezTo>
                      <a:pt x="1303" y="0"/>
                      <a:pt x="1284" y="4"/>
                      <a:pt x="1268" y="13"/>
                    </a:cubicBezTo>
                    <a:lnTo>
                      <a:pt x="134" y="546"/>
                    </a:lnTo>
                    <a:cubicBezTo>
                      <a:pt x="34" y="580"/>
                      <a:pt x="0" y="680"/>
                      <a:pt x="34" y="746"/>
                    </a:cubicBezTo>
                    <a:cubicBezTo>
                      <a:pt x="67" y="813"/>
                      <a:pt x="134" y="846"/>
                      <a:pt x="200" y="846"/>
                    </a:cubicBezTo>
                    <a:cubicBezTo>
                      <a:pt x="200" y="846"/>
                      <a:pt x="234" y="846"/>
                      <a:pt x="267" y="813"/>
                    </a:cubicBezTo>
                    <a:lnTo>
                      <a:pt x="1401" y="313"/>
                    </a:lnTo>
                    <a:cubicBezTo>
                      <a:pt x="1468" y="279"/>
                      <a:pt x="1501" y="179"/>
                      <a:pt x="1468" y="113"/>
                    </a:cubicBezTo>
                    <a:cubicBezTo>
                      <a:pt x="1443" y="38"/>
                      <a:pt x="1380" y="0"/>
                      <a:pt x="1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9"/>
              <p:cNvSpPr/>
              <p:nvPr/>
            </p:nvSpPr>
            <p:spPr>
              <a:xfrm>
                <a:off x="2210075" y="1291175"/>
                <a:ext cx="1200900" cy="140325"/>
              </a:xfrm>
              <a:custGeom>
                <a:avLst/>
                <a:gdLst/>
                <a:ahLst/>
                <a:cxnLst/>
                <a:rect l="l" t="t" r="r" b="b"/>
                <a:pathLst>
                  <a:path w="48036" h="5613" extrusionOk="0">
                    <a:moveTo>
                      <a:pt x="41596" y="1"/>
                    </a:moveTo>
                    <a:cubicBezTo>
                      <a:pt x="40915" y="1"/>
                      <a:pt x="40053" y="47"/>
                      <a:pt x="38929" y="175"/>
                    </a:cubicBezTo>
                    <a:cubicBezTo>
                      <a:pt x="34459" y="709"/>
                      <a:pt x="30556" y="1176"/>
                      <a:pt x="27154" y="1576"/>
                    </a:cubicBezTo>
                    <a:cubicBezTo>
                      <a:pt x="16231" y="2872"/>
                      <a:pt x="10446" y="3559"/>
                      <a:pt x="6434" y="3559"/>
                    </a:cubicBezTo>
                    <a:cubicBezTo>
                      <a:pt x="3940" y="3559"/>
                      <a:pt x="2132" y="3293"/>
                      <a:pt x="201" y="2743"/>
                    </a:cubicBezTo>
                    <a:cubicBezTo>
                      <a:pt x="134" y="2743"/>
                      <a:pt x="34" y="2777"/>
                      <a:pt x="1" y="2844"/>
                    </a:cubicBezTo>
                    <a:cubicBezTo>
                      <a:pt x="1" y="2944"/>
                      <a:pt x="34" y="3010"/>
                      <a:pt x="134" y="3044"/>
                    </a:cubicBezTo>
                    <a:cubicBezTo>
                      <a:pt x="2102" y="3609"/>
                      <a:pt x="3935" y="3883"/>
                      <a:pt x="6464" y="3883"/>
                    </a:cubicBezTo>
                    <a:cubicBezTo>
                      <a:pt x="10495" y="3883"/>
                      <a:pt x="16294" y="3188"/>
                      <a:pt x="27220" y="1876"/>
                    </a:cubicBezTo>
                    <a:cubicBezTo>
                      <a:pt x="30589" y="1476"/>
                      <a:pt x="34492" y="1009"/>
                      <a:pt x="38995" y="509"/>
                    </a:cubicBezTo>
                    <a:cubicBezTo>
                      <a:pt x="40149" y="374"/>
                      <a:pt x="41017" y="324"/>
                      <a:pt x="41693" y="324"/>
                    </a:cubicBezTo>
                    <a:cubicBezTo>
                      <a:pt x="42855" y="324"/>
                      <a:pt x="43447" y="470"/>
                      <a:pt x="43932" y="575"/>
                    </a:cubicBezTo>
                    <a:cubicBezTo>
                      <a:pt x="44267" y="671"/>
                      <a:pt x="44550" y="749"/>
                      <a:pt x="44905" y="749"/>
                    </a:cubicBezTo>
                    <a:cubicBezTo>
                      <a:pt x="45045" y="749"/>
                      <a:pt x="45196" y="737"/>
                      <a:pt x="45367" y="709"/>
                    </a:cubicBezTo>
                    <a:cubicBezTo>
                      <a:pt x="45767" y="642"/>
                      <a:pt x="46134" y="575"/>
                      <a:pt x="46434" y="509"/>
                    </a:cubicBezTo>
                    <a:cubicBezTo>
                      <a:pt x="46834" y="442"/>
                      <a:pt x="47201" y="375"/>
                      <a:pt x="47468" y="375"/>
                    </a:cubicBezTo>
                    <a:cubicBezTo>
                      <a:pt x="47335" y="442"/>
                      <a:pt x="47168" y="575"/>
                      <a:pt x="47001" y="675"/>
                    </a:cubicBezTo>
                    <a:cubicBezTo>
                      <a:pt x="46367" y="1109"/>
                      <a:pt x="46401" y="1910"/>
                      <a:pt x="46534" y="2510"/>
                    </a:cubicBezTo>
                    <a:cubicBezTo>
                      <a:pt x="46434" y="2443"/>
                      <a:pt x="46334" y="2377"/>
                      <a:pt x="46234" y="2310"/>
                    </a:cubicBezTo>
                    <a:cubicBezTo>
                      <a:pt x="45555" y="1790"/>
                      <a:pt x="45258" y="1570"/>
                      <a:pt x="44936" y="1570"/>
                    </a:cubicBezTo>
                    <a:cubicBezTo>
                      <a:pt x="44721" y="1570"/>
                      <a:pt x="44494" y="1669"/>
                      <a:pt x="44132" y="1843"/>
                    </a:cubicBezTo>
                    <a:cubicBezTo>
                      <a:pt x="43298" y="2210"/>
                      <a:pt x="41564" y="3010"/>
                      <a:pt x="36827" y="3744"/>
                    </a:cubicBezTo>
                    <a:cubicBezTo>
                      <a:pt x="36794" y="3747"/>
                      <a:pt x="36761" y="3748"/>
                      <a:pt x="36728" y="3748"/>
                    </a:cubicBezTo>
                    <a:cubicBezTo>
                      <a:pt x="36324" y="3748"/>
                      <a:pt x="35906" y="3570"/>
                      <a:pt x="35660" y="3477"/>
                    </a:cubicBezTo>
                    <a:cubicBezTo>
                      <a:pt x="35520" y="3417"/>
                      <a:pt x="35427" y="3369"/>
                      <a:pt x="35355" y="3369"/>
                    </a:cubicBezTo>
                    <a:cubicBezTo>
                      <a:pt x="35306" y="3369"/>
                      <a:pt x="35266" y="3391"/>
                      <a:pt x="35226" y="3444"/>
                    </a:cubicBezTo>
                    <a:cubicBezTo>
                      <a:pt x="35126" y="3577"/>
                      <a:pt x="35126" y="3577"/>
                      <a:pt x="36060" y="4511"/>
                    </a:cubicBezTo>
                    <a:cubicBezTo>
                      <a:pt x="35726" y="4578"/>
                      <a:pt x="35426" y="4645"/>
                      <a:pt x="35126" y="4745"/>
                    </a:cubicBezTo>
                    <a:cubicBezTo>
                      <a:pt x="34492" y="4878"/>
                      <a:pt x="33925" y="5045"/>
                      <a:pt x="33091" y="5312"/>
                    </a:cubicBezTo>
                    <a:cubicBezTo>
                      <a:pt x="32991" y="5345"/>
                      <a:pt x="32958" y="5412"/>
                      <a:pt x="32991" y="5512"/>
                    </a:cubicBezTo>
                    <a:cubicBezTo>
                      <a:pt x="32991" y="5579"/>
                      <a:pt x="33058" y="5612"/>
                      <a:pt x="33124" y="5612"/>
                    </a:cubicBezTo>
                    <a:lnTo>
                      <a:pt x="33158" y="5612"/>
                    </a:lnTo>
                    <a:cubicBezTo>
                      <a:pt x="33992" y="5345"/>
                      <a:pt x="34559" y="5179"/>
                      <a:pt x="35193" y="5045"/>
                    </a:cubicBezTo>
                    <a:cubicBezTo>
                      <a:pt x="35560" y="4945"/>
                      <a:pt x="35960" y="4845"/>
                      <a:pt x="36393" y="4712"/>
                    </a:cubicBezTo>
                    <a:cubicBezTo>
                      <a:pt x="36460" y="4712"/>
                      <a:pt x="36494" y="4678"/>
                      <a:pt x="36494" y="4611"/>
                    </a:cubicBezTo>
                    <a:cubicBezTo>
                      <a:pt x="36527" y="4578"/>
                      <a:pt x="36494" y="4511"/>
                      <a:pt x="36460" y="4478"/>
                    </a:cubicBezTo>
                    <a:lnTo>
                      <a:pt x="36293" y="4311"/>
                    </a:lnTo>
                    <a:cubicBezTo>
                      <a:pt x="36127" y="4144"/>
                      <a:pt x="35993" y="4011"/>
                      <a:pt x="35893" y="3911"/>
                    </a:cubicBezTo>
                    <a:lnTo>
                      <a:pt x="35893" y="3911"/>
                    </a:lnTo>
                    <a:cubicBezTo>
                      <a:pt x="36113" y="3993"/>
                      <a:pt x="36400" y="4053"/>
                      <a:pt x="36681" y="4053"/>
                    </a:cubicBezTo>
                    <a:cubicBezTo>
                      <a:pt x="36741" y="4053"/>
                      <a:pt x="36801" y="4050"/>
                      <a:pt x="36860" y="4044"/>
                    </a:cubicBezTo>
                    <a:cubicBezTo>
                      <a:pt x="41664" y="3311"/>
                      <a:pt x="43432" y="2510"/>
                      <a:pt x="44266" y="2110"/>
                    </a:cubicBezTo>
                    <a:cubicBezTo>
                      <a:pt x="44557" y="1977"/>
                      <a:pt x="44733" y="1897"/>
                      <a:pt x="44904" y="1897"/>
                    </a:cubicBezTo>
                    <a:cubicBezTo>
                      <a:pt x="45163" y="1897"/>
                      <a:pt x="45411" y="2081"/>
                      <a:pt x="46034" y="2543"/>
                    </a:cubicBezTo>
                    <a:cubicBezTo>
                      <a:pt x="46234" y="2677"/>
                      <a:pt x="46434" y="2844"/>
                      <a:pt x="46667" y="3010"/>
                    </a:cubicBezTo>
                    <a:cubicBezTo>
                      <a:pt x="46701" y="3027"/>
                      <a:pt x="46734" y="3035"/>
                      <a:pt x="46768" y="3035"/>
                    </a:cubicBezTo>
                    <a:cubicBezTo>
                      <a:pt x="46801" y="3035"/>
                      <a:pt x="46834" y="3027"/>
                      <a:pt x="46868" y="3010"/>
                    </a:cubicBezTo>
                    <a:cubicBezTo>
                      <a:pt x="46901" y="2977"/>
                      <a:pt x="46934" y="2910"/>
                      <a:pt x="46934" y="2844"/>
                    </a:cubicBezTo>
                    <a:cubicBezTo>
                      <a:pt x="46734" y="2076"/>
                      <a:pt x="46634" y="1309"/>
                      <a:pt x="47201" y="942"/>
                    </a:cubicBezTo>
                    <a:cubicBezTo>
                      <a:pt x="47868" y="475"/>
                      <a:pt x="48035" y="342"/>
                      <a:pt x="47968" y="175"/>
                    </a:cubicBezTo>
                    <a:cubicBezTo>
                      <a:pt x="47923" y="83"/>
                      <a:pt x="47856" y="40"/>
                      <a:pt x="47671" y="40"/>
                    </a:cubicBezTo>
                    <a:cubicBezTo>
                      <a:pt x="47453" y="40"/>
                      <a:pt x="47072" y="100"/>
                      <a:pt x="46367" y="208"/>
                    </a:cubicBezTo>
                    <a:cubicBezTo>
                      <a:pt x="46067" y="275"/>
                      <a:pt x="45733" y="342"/>
                      <a:pt x="45333" y="375"/>
                    </a:cubicBezTo>
                    <a:cubicBezTo>
                      <a:pt x="45144" y="408"/>
                      <a:pt x="44985" y="423"/>
                      <a:pt x="44840" y="423"/>
                    </a:cubicBezTo>
                    <a:cubicBezTo>
                      <a:pt x="44551" y="423"/>
                      <a:pt x="44321" y="364"/>
                      <a:pt x="44032" y="275"/>
                    </a:cubicBezTo>
                    <a:cubicBezTo>
                      <a:pt x="43510" y="166"/>
                      <a:pt x="42874" y="1"/>
                      <a:pt x="41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9"/>
              <p:cNvSpPr/>
              <p:nvPr/>
            </p:nvSpPr>
            <p:spPr>
              <a:xfrm>
                <a:off x="2878900" y="1361400"/>
                <a:ext cx="183475" cy="110125"/>
              </a:xfrm>
              <a:custGeom>
                <a:avLst/>
                <a:gdLst/>
                <a:ahLst/>
                <a:cxnLst/>
                <a:rect l="l" t="t" r="r" b="b"/>
                <a:pathLst>
                  <a:path w="7339" h="4405" extrusionOk="0">
                    <a:moveTo>
                      <a:pt x="467" y="301"/>
                    </a:moveTo>
                    <a:lnTo>
                      <a:pt x="467" y="301"/>
                    </a:lnTo>
                    <a:cubicBezTo>
                      <a:pt x="734" y="335"/>
                      <a:pt x="1301" y="502"/>
                      <a:pt x="1902" y="668"/>
                    </a:cubicBezTo>
                    <a:cubicBezTo>
                      <a:pt x="2335" y="768"/>
                      <a:pt x="2836" y="935"/>
                      <a:pt x="3403" y="1069"/>
                    </a:cubicBezTo>
                    <a:cubicBezTo>
                      <a:pt x="5237" y="1536"/>
                      <a:pt x="6138" y="2069"/>
                      <a:pt x="6972" y="4104"/>
                    </a:cubicBezTo>
                    <a:cubicBezTo>
                      <a:pt x="6038" y="4104"/>
                      <a:pt x="5304" y="4104"/>
                      <a:pt x="1735" y="1369"/>
                    </a:cubicBezTo>
                    <a:cubicBezTo>
                      <a:pt x="1068" y="835"/>
                      <a:pt x="634" y="502"/>
                      <a:pt x="467" y="301"/>
                    </a:cubicBezTo>
                    <a:close/>
                    <a:moveTo>
                      <a:pt x="390" y="0"/>
                    </a:moveTo>
                    <a:cubicBezTo>
                      <a:pt x="231" y="0"/>
                      <a:pt x="151" y="46"/>
                      <a:pt x="100" y="135"/>
                    </a:cubicBezTo>
                    <a:cubicBezTo>
                      <a:pt x="0" y="335"/>
                      <a:pt x="167" y="568"/>
                      <a:pt x="1535" y="1602"/>
                    </a:cubicBezTo>
                    <a:cubicBezTo>
                      <a:pt x="4937" y="4238"/>
                      <a:pt x="5871" y="4404"/>
                      <a:pt x="6738" y="4404"/>
                    </a:cubicBezTo>
                    <a:lnTo>
                      <a:pt x="7172" y="4404"/>
                    </a:lnTo>
                    <a:cubicBezTo>
                      <a:pt x="7239" y="4404"/>
                      <a:pt x="7272" y="4371"/>
                      <a:pt x="7305" y="4338"/>
                    </a:cubicBezTo>
                    <a:cubicBezTo>
                      <a:pt x="7339" y="4304"/>
                      <a:pt x="7339" y="4238"/>
                      <a:pt x="7339" y="4204"/>
                    </a:cubicBezTo>
                    <a:cubicBezTo>
                      <a:pt x="6472" y="1869"/>
                      <a:pt x="5437" y="1269"/>
                      <a:pt x="3469" y="768"/>
                    </a:cubicBezTo>
                    <a:cubicBezTo>
                      <a:pt x="2936" y="635"/>
                      <a:pt x="2435" y="468"/>
                      <a:pt x="2002" y="368"/>
                    </a:cubicBezTo>
                    <a:cubicBezTo>
                      <a:pt x="1114" y="120"/>
                      <a:pt x="647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9"/>
              <p:cNvSpPr/>
              <p:nvPr/>
            </p:nvSpPr>
            <p:spPr>
              <a:xfrm>
                <a:off x="3302525" y="1297175"/>
                <a:ext cx="392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670" extrusionOk="0">
                    <a:moveTo>
                      <a:pt x="172" y="0"/>
                    </a:moveTo>
                    <a:cubicBezTo>
                      <a:pt x="120" y="0"/>
                      <a:pt x="77" y="37"/>
                      <a:pt x="34" y="102"/>
                    </a:cubicBezTo>
                    <a:cubicBezTo>
                      <a:pt x="1" y="168"/>
                      <a:pt x="34" y="269"/>
                      <a:pt x="101" y="302"/>
                    </a:cubicBezTo>
                    <a:cubicBezTo>
                      <a:pt x="401" y="435"/>
                      <a:pt x="568" y="702"/>
                      <a:pt x="735" y="969"/>
                    </a:cubicBezTo>
                    <a:cubicBezTo>
                      <a:pt x="901" y="1203"/>
                      <a:pt x="1068" y="1436"/>
                      <a:pt x="1302" y="1636"/>
                    </a:cubicBezTo>
                    <a:cubicBezTo>
                      <a:pt x="1335" y="1636"/>
                      <a:pt x="1368" y="1670"/>
                      <a:pt x="1402" y="1670"/>
                    </a:cubicBezTo>
                    <a:cubicBezTo>
                      <a:pt x="1435" y="1670"/>
                      <a:pt x="1502" y="1636"/>
                      <a:pt x="1535" y="1603"/>
                    </a:cubicBezTo>
                    <a:cubicBezTo>
                      <a:pt x="1568" y="1536"/>
                      <a:pt x="1568" y="1436"/>
                      <a:pt x="1502" y="1369"/>
                    </a:cubicBezTo>
                    <a:cubicBezTo>
                      <a:pt x="1268" y="1203"/>
                      <a:pt x="1135" y="1002"/>
                      <a:pt x="1001" y="769"/>
                    </a:cubicBezTo>
                    <a:cubicBezTo>
                      <a:pt x="801" y="502"/>
                      <a:pt x="601" y="202"/>
                      <a:pt x="268" y="35"/>
                    </a:cubicBezTo>
                    <a:cubicBezTo>
                      <a:pt x="232" y="11"/>
                      <a:pt x="201" y="0"/>
                      <a:pt x="1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9"/>
              <p:cNvSpPr/>
              <p:nvPr/>
            </p:nvSpPr>
            <p:spPr>
              <a:xfrm>
                <a:off x="2586175" y="1400600"/>
                <a:ext cx="226875" cy="125950"/>
              </a:xfrm>
              <a:custGeom>
                <a:avLst/>
                <a:gdLst/>
                <a:ahLst/>
                <a:cxnLst/>
                <a:rect l="l" t="t" r="r" b="b"/>
                <a:pathLst>
                  <a:path w="9075" h="5038" extrusionOk="0">
                    <a:moveTo>
                      <a:pt x="535" y="335"/>
                    </a:moveTo>
                    <a:lnTo>
                      <a:pt x="535" y="335"/>
                    </a:lnTo>
                    <a:cubicBezTo>
                      <a:pt x="768" y="401"/>
                      <a:pt x="1068" y="535"/>
                      <a:pt x="1502" y="701"/>
                    </a:cubicBezTo>
                    <a:cubicBezTo>
                      <a:pt x="2303" y="1035"/>
                      <a:pt x="3603" y="1602"/>
                      <a:pt x="6072" y="2369"/>
                    </a:cubicBezTo>
                    <a:cubicBezTo>
                      <a:pt x="6906" y="2636"/>
                      <a:pt x="7073" y="2736"/>
                      <a:pt x="7573" y="3303"/>
                    </a:cubicBezTo>
                    <a:cubicBezTo>
                      <a:pt x="8640" y="4437"/>
                      <a:pt x="8674" y="4704"/>
                      <a:pt x="8674" y="4738"/>
                    </a:cubicBezTo>
                    <a:cubicBezTo>
                      <a:pt x="8653" y="4750"/>
                      <a:pt x="8624" y="4756"/>
                      <a:pt x="8586" y="4756"/>
                    </a:cubicBezTo>
                    <a:cubicBezTo>
                      <a:pt x="8008" y="4756"/>
                      <a:pt x="5483" y="3369"/>
                      <a:pt x="3603" y="2336"/>
                    </a:cubicBezTo>
                    <a:lnTo>
                      <a:pt x="2803" y="1902"/>
                    </a:lnTo>
                    <a:lnTo>
                      <a:pt x="2703" y="2036"/>
                    </a:lnTo>
                    <a:lnTo>
                      <a:pt x="2736" y="1869"/>
                    </a:lnTo>
                    <a:cubicBezTo>
                      <a:pt x="2002" y="1469"/>
                      <a:pt x="1102" y="968"/>
                      <a:pt x="535" y="335"/>
                    </a:cubicBezTo>
                    <a:close/>
                    <a:moveTo>
                      <a:pt x="168" y="1"/>
                    </a:moveTo>
                    <a:cubicBezTo>
                      <a:pt x="101" y="1"/>
                      <a:pt x="68" y="34"/>
                      <a:pt x="34" y="101"/>
                    </a:cubicBezTo>
                    <a:cubicBezTo>
                      <a:pt x="1" y="134"/>
                      <a:pt x="34" y="201"/>
                      <a:pt x="68" y="268"/>
                    </a:cubicBezTo>
                    <a:cubicBezTo>
                      <a:pt x="635" y="1068"/>
                      <a:pt x="1735" y="1669"/>
                      <a:pt x="2603" y="2136"/>
                    </a:cubicBezTo>
                    <a:lnTo>
                      <a:pt x="2703" y="2036"/>
                    </a:lnTo>
                    <a:lnTo>
                      <a:pt x="2636" y="2169"/>
                    </a:lnTo>
                    <a:lnTo>
                      <a:pt x="3437" y="2603"/>
                    </a:lnTo>
                    <a:cubicBezTo>
                      <a:pt x="6472" y="4271"/>
                      <a:pt x="7973" y="5038"/>
                      <a:pt x="8607" y="5038"/>
                    </a:cubicBezTo>
                    <a:cubicBezTo>
                      <a:pt x="8740" y="5038"/>
                      <a:pt x="8841" y="5005"/>
                      <a:pt x="8907" y="4938"/>
                    </a:cubicBezTo>
                    <a:cubicBezTo>
                      <a:pt x="9074" y="4704"/>
                      <a:pt x="8941" y="4337"/>
                      <a:pt x="7806" y="3070"/>
                    </a:cubicBezTo>
                    <a:cubicBezTo>
                      <a:pt x="7273" y="2503"/>
                      <a:pt x="7039" y="2369"/>
                      <a:pt x="6172" y="2069"/>
                    </a:cubicBezTo>
                    <a:cubicBezTo>
                      <a:pt x="3704" y="1302"/>
                      <a:pt x="2403" y="768"/>
                      <a:pt x="1635" y="435"/>
                    </a:cubicBezTo>
                    <a:cubicBezTo>
                      <a:pt x="935" y="134"/>
                      <a:pt x="601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9"/>
              <p:cNvSpPr/>
              <p:nvPr/>
            </p:nvSpPr>
            <p:spPr>
              <a:xfrm>
                <a:off x="3131575" y="1337000"/>
                <a:ext cx="137625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245" extrusionOk="0">
                    <a:moveTo>
                      <a:pt x="5344" y="1"/>
                    </a:moveTo>
                    <a:cubicBezTo>
                      <a:pt x="5330" y="1"/>
                      <a:pt x="5316" y="4"/>
                      <a:pt x="5304" y="10"/>
                    </a:cubicBezTo>
                    <a:cubicBezTo>
                      <a:pt x="3603" y="443"/>
                      <a:pt x="1868" y="744"/>
                      <a:pt x="134" y="944"/>
                    </a:cubicBezTo>
                    <a:cubicBezTo>
                      <a:pt x="34" y="944"/>
                      <a:pt x="0" y="1044"/>
                      <a:pt x="0" y="1111"/>
                    </a:cubicBezTo>
                    <a:cubicBezTo>
                      <a:pt x="0" y="1211"/>
                      <a:pt x="67" y="1244"/>
                      <a:pt x="134" y="1244"/>
                    </a:cubicBezTo>
                    <a:lnTo>
                      <a:pt x="167" y="1244"/>
                    </a:lnTo>
                    <a:cubicBezTo>
                      <a:pt x="1902" y="1044"/>
                      <a:pt x="3670" y="744"/>
                      <a:pt x="5371" y="310"/>
                    </a:cubicBezTo>
                    <a:cubicBezTo>
                      <a:pt x="5438" y="277"/>
                      <a:pt x="5504" y="210"/>
                      <a:pt x="5471" y="110"/>
                    </a:cubicBezTo>
                    <a:cubicBezTo>
                      <a:pt x="5471" y="55"/>
                      <a:pt x="5404" y="1"/>
                      <a:pt x="5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9"/>
              <p:cNvSpPr/>
              <p:nvPr/>
            </p:nvSpPr>
            <p:spPr>
              <a:xfrm>
                <a:off x="3022325" y="1376425"/>
                <a:ext cx="542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568" extrusionOk="0">
                    <a:moveTo>
                      <a:pt x="1386" y="1"/>
                    </a:moveTo>
                    <a:cubicBezTo>
                      <a:pt x="946" y="1"/>
                      <a:pt x="501" y="90"/>
                      <a:pt x="101" y="267"/>
                    </a:cubicBezTo>
                    <a:cubicBezTo>
                      <a:pt x="34" y="301"/>
                      <a:pt x="1" y="401"/>
                      <a:pt x="34" y="468"/>
                    </a:cubicBezTo>
                    <a:cubicBezTo>
                      <a:pt x="34" y="534"/>
                      <a:pt x="101" y="568"/>
                      <a:pt x="167" y="568"/>
                    </a:cubicBezTo>
                    <a:cubicBezTo>
                      <a:pt x="201" y="568"/>
                      <a:pt x="201" y="568"/>
                      <a:pt x="234" y="534"/>
                    </a:cubicBezTo>
                    <a:cubicBezTo>
                      <a:pt x="585" y="381"/>
                      <a:pt x="978" y="300"/>
                      <a:pt x="1368" y="300"/>
                    </a:cubicBezTo>
                    <a:cubicBezTo>
                      <a:pt x="1572" y="300"/>
                      <a:pt x="1774" y="322"/>
                      <a:pt x="1969" y="368"/>
                    </a:cubicBezTo>
                    <a:cubicBezTo>
                      <a:pt x="2069" y="368"/>
                      <a:pt x="2136" y="334"/>
                      <a:pt x="2169" y="234"/>
                    </a:cubicBezTo>
                    <a:cubicBezTo>
                      <a:pt x="2169" y="167"/>
                      <a:pt x="2136" y="67"/>
                      <a:pt x="2035" y="67"/>
                    </a:cubicBezTo>
                    <a:cubicBezTo>
                      <a:pt x="1824" y="23"/>
                      <a:pt x="1606" y="1"/>
                      <a:pt x="13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9"/>
              <p:cNvSpPr/>
              <p:nvPr/>
            </p:nvSpPr>
            <p:spPr>
              <a:xfrm>
                <a:off x="2296800" y="1403725"/>
                <a:ext cx="368625" cy="174550"/>
              </a:xfrm>
              <a:custGeom>
                <a:avLst/>
                <a:gdLst/>
                <a:ahLst/>
                <a:cxnLst/>
                <a:rect l="l" t="t" r="r" b="b"/>
                <a:pathLst>
                  <a:path w="14745" h="6982" extrusionOk="0">
                    <a:moveTo>
                      <a:pt x="149" y="1"/>
                    </a:moveTo>
                    <a:cubicBezTo>
                      <a:pt x="78" y="1"/>
                      <a:pt x="28" y="55"/>
                      <a:pt x="1" y="109"/>
                    </a:cubicBezTo>
                    <a:cubicBezTo>
                      <a:pt x="1" y="210"/>
                      <a:pt x="34" y="276"/>
                      <a:pt x="134" y="310"/>
                    </a:cubicBezTo>
                    <a:cubicBezTo>
                      <a:pt x="4738" y="1377"/>
                      <a:pt x="9908" y="4846"/>
                      <a:pt x="12577" y="6814"/>
                    </a:cubicBezTo>
                    <a:cubicBezTo>
                      <a:pt x="12677" y="6914"/>
                      <a:pt x="12743" y="6948"/>
                      <a:pt x="12777" y="6981"/>
                    </a:cubicBezTo>
                    <a:lnTo>
                      <a:pt x="12944" y="6981"/>
                    </a:lnTo>
                    <a:cubicBezTo>
                      <a:pt x="12977" y="6948"/>
                      <a:pt x="13010" y="6881"/>
                      <a:pt x="13010" y="6814"/>
                    </a:cubicBezTo>
                    <a:cubicBezTo>
                      <a:pt x="12944" y="5914"/>
                      <a:pt x="12343" y="5213"/>
                      <a:pt x="11809" y="4679"/>
                    </a:cubicBezTo>
                    <a:cubicBezTo>
                      <a:pt x="11242" y="4079"/>
                      <a:pt x="10742" y="3679"/>
                      <a:pt x="10408" y="3412"/>
                    </a:cubicBezTo>
                    <a:cubicBezTo>
                      <a:pt x="10275" y="3278"/>
                      <a:pt x="10108" y="3145"/>
                      <a:pt x="10041" y="3078"/>
                    </a:cubicBezTo>
                    <a:cubicBezTo>
                      <a:pt x="10175" y="3012"/>
                      <a:pt x="10508" y="2978"/>
                      <a:pt x="10875" y="2911"/>
                    </a:cubicBezTo>
                    <a:cubicBezTo>
                      <a:pt x="11609" y="2811"/>
                      <a:pt x="12810" y="2645"/>
                      <a:pt x="14611" y="2211"/>
                    </a:cubicBezTo>
                    <a:cubicBezTo>
                      <a:pt x="14678" y="2178"/>
                      <a:pt x="14745" y="2111"/>
                      <a:pt x="14711" y="2011"/>
                    </a:cubicBezTo>
                    <a:cubicBezTo>
                      <a:pt x="14711" y="1956"/>
                      <a:pt x="14667" y="1902"/>
                      <a:pt x="14596" y="1902"/>
                    </a:cubicBezTo>
                    <a:cubicBezTo>
                      <a:pt x="14580" y="1902"/>
                      <a:pt x="14563" y="1905"/>
                      <a:pt x="14545" y="1911"/>
                    </a:cubicBezTo>
                    <a:cubicBezTo>
                      <a:pt x="12777" y="2311"/>
                      <a:pt x="11543" y="2511"/>
                      <a:pt x="10809" y="2611"/>
                    </a:cubicBezTo>
                    <a:cubicBezTo>
                      <a:pt x="10008" y="2745"/>
                      <a:pt x="9741" y="2778"/>
                      <a:pt x="9708" y="2978"/>
                    </a:cubicBezTo>
                    <a:cubicBezTo>
                      <a:pt x="9641" y="3178"/>
                      <a:pt x="9808" y="3312"/>
                      <a:pt x="10208" y="3645"/>
                    </a:cubicBezTo>
                    <a:cubicBezTo>
                      <a:pt x="10542" y="3912"/>
                      <a:pt x="11009" y="4279"/>
                      <a:pt x="11576" y="4880"/>
                    </a:cubicBezTo>
                    <a:cubicBezTo>
                      <a:pt x="12010" y="5313"/>
                      <a:pt x="12477" y="5847"/>
                      <a:pt x="12643" y="6481"/>
                    </a:cubicBezTo>
                    <a:cubicBezTo>
                      <a:pt x="9908" y="4479"/>
                      <a:pt x="4804" y="1077"/>
                      <a:pt x="201" y="9"/>
                    </a:cubicBezTo>
                    <a:cubicBezTo>
                      <a:pt x="183" y="3"/>
                      <a:pt x="165" y="1"/>
                      <a:pt x="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9"/>
              <p:cNvSpPr/>
              <p:nvPr/>
            </p:nvSpPr>
            <p:spPr>
              <a:xfrm>
                <a:off x="2369375" y="1306375"/>
                <a:ext cx="919825" cy="170150"/>
              </a:xfrm>
              <a:custGeom>
                <a:avLst/>
                <a:gdLst/>
                <a:ahLst/>
                <a:cxnLst/>
                <a:rect l="l" t="t" r="r" b="b"/>
                <a:pathLst>
                  <a:path w="36793" h="6806" extrusionOk="0">
                    <a:moveTo>
                      <a:pt x="36626" y="1"/>
                    </a:moveTo>
                    <a:cubicBezTo>
                      <a:pt x="35592" y="67"/>
                      <a:pt x="34558" y="134"/>
                      <a:pt x="33524" y="167"/>
                    </a:cubicBezTo>
                    <a:cubicBezTo>
                      <a:pt x="32023" y="234"/>
                      <a:pt x="30488" y="301"/>
                      <a:pt x="28987" y="468"/>
                    </a:cubicBezTo>
                    <a:cubicBezTo>
                      <a:pt x="26019" y="768"/>
                      <a:pt x="23050" y="1168"/>
                      <a:pt x="20114" y="1602"/>
                    </a:cubicBezTo>
                    <a:cubicBezTo>
                      <a:pt x="17246" y="2035"/>
                      <a:pt x="14377" y="2369"/>
                      <a:pt x="11408" y="2669"/>
                    </a:cubicBezTo>
                    <a:cubicBezTo>
                      <a:pt x="7706" y="3036"/>
                      <a:pt x="3903" y="3436"/>
                      <a:pt x="133" y="3770"/>
                    </a:cubicBezTo>
                    <a:cubicBezTo>
                      <a:pt x="100" y="3770"/>
                      <a:pt x="33" y="3803"/>
                      <a:pt x="0" y="3870"/>
                    </a:cubicBezTo>
                    <a:cubicBezTo>
                      <a:pt x="0" y="3937"/>
                      <a:pt x="0" y="4003"/>
                      <a:pt x="67" y="4037"/>
                    </a:cubicBezTo>
                    <a:cubicBezTo>
                      <a:pt x="701" y="4671"/>
                      <a:pt x="1568" y="5038"/>
                      <a:pt x="2368" y="5404"/>
                    </a:cubicBezTo>
                    <a:lnTo>
                      <a:pt x="2735" y="5571"/>
                    </a:lnTo>
                    <a:cubicBezTo>
                      <a:pt x="3736" y="6005"/>
                      <a:pt x="4770" y="6439"/>
                      <a:pt x="5804" y="6772"/>
                    </a:cubicBezTo>
                    <a:cubicBezTo>
                      <a:pt x="5838" y="6772"/>
                      <a:pt x="5838" y="6805"/>
                      <a:pt x="5871" y="6805"/>
                    </a:cubicBezTo>
                    <a:cubicBezTo>
                      <a:pt x="5938" y="6805"/>
                      <a:pt x="5971" y="6739"/>
                      <a:pt x="6004" y="6705"/>
                    </a:cubicBezTo>
                    <a:cubicBezTo>
                      <a:pt x="6038" y="6605"/>
                      <a:pt x="5971" y="6505"/>
                      <a:pt x="5904" y="6505"/>
                    </a:cubicBezTo>
                    <a:cubicBezTo>
                      <a:pt x="4870" y="6138"/>
                      <a:pt x="3836" y="5738"/>
                      <a:pt x="2835" y="5271"/>
                    </a:cubicBezTo>
                    <a:lnTo>
                      <a:pt x="2502" y="5138"/>
                    </a:lnTo>
                    <a:cubicBezTo>
                      <a:pt x="1801" y="4804"/>
                      <a:pt x="1101" y="4504"/>
                      <a:pt x="534" y="4037"/>
                    </a:cubicBezTo>
                    <a:cubicBezTo>
                      <a:pt x="4170" y="3737"/>
                      <a:pt x="7872" y="3336"/>
                      <a:pt x="11442" y="2969"/>
                    </a:cubicBezTo>
                    <a:cubicBezTo>
                      <a:pt x="14410" y="2669"/>
                      <a:pt x="17279" y="2369"/>
                      <a:pt x="20148" y="1935"/>
                    </a:cubicBezTo>
                    <a:cubicBezTo>
                      <a:pt x="23083" y="1468"/>
                      <a:pt x="26052" y="1101"/>
                      <a:pt x="28987" y="768"/>
                    </a:cubicBezTo>
                    <a:cubicBezTo>
                      <a:pt x="30522" y="601"/>
                      <a:pt x="32056" y="534"/>
                      <a:pt x="33524" y="468"/>
                    </a:cubicBezTo>
                    <a:cubicBezTo>
                      <a:pt x="34558" y="434"/>
                      <a:pt x="35625" y="401"/>
                      <a:pt x="36660" y="334"/>
                    </a:cubicBezTo>
                    <a:cubicBezTo>
                      <a:pt x="36726" y="301"/>
                      <a:pt x="36793" y="234"/>
                      <a:pt x="36793" y="167"/>
                    </a:cubicBezTo>
                    <a:cubicBezTo>
                      <a:pt x="36793" y="67"/>
                      <a:pt x="36726" y="1"/>
                      <a:pt x="366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9"/>
              <p:cNvSpPr/>
              <p:nvPr/>
            </p:nvSpPr>
            <p:spPr>
              <a:xfrm>
                <a:off x="2697100" y="1401450"/>
                <a:ext cx="236025" cy="46725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1869" extrusionOk="0">
                    <a:moveTo>
                      <a:pt x="9240" y="0"/>
                    </a:moveTo>
                    <a:cubicBezTo>
                      <a:pt x="6272" y="567"/>
                      <a:pt x="3136" y="1101"/>
                      <a:pt x="167" y="1535"/>
                    </a:cubicBezTo>
                    <a:cubicBezTo>
                      <a:pt x="67" y="1568"/>
                      <a:pt x="0" y="1635"/>
                      <a:pt x="34" y="1735"/>
                    </a:cubicBezTo>
                    <a:cubicBezTo>
                      <a:pt x="34" y="1802"/>
                      <a:pt x="100" y="1868"/>
                      <a:pt x="167" y="1868"/>
                    </a:cubicBezTo>
                    <a:lnTo>
                      <a:pt x="201" y="1868"/>
                    </a:lnTo>
                    <a:cubicBezTo>
                      <a:pt x="3169" y="1401"/>
                      <a:pt x="6338" y="868"/>
                      <a:pt x="9274" y="334"/>
                    </a:cubicBezTo>
                    <a:cubicBezTo>
                      <a:pt x="9374" y="301"/>
                      <a:pt x="9440" y="234"/>
                      <a:pt x="9407" y="134"/>
                    </a:cubicBezTo>
                    <a:cubicBezTo>
                      <a:pt x="9407" y="67"/>
                      <a:pt x="9307" y="0"/>
                      <a:pt x="92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9"/>
              <p:cNvSpPr/>
              <p:nvPr/>
            </p:nvSpPr>
            <p:spPr>
              <a:xfrm>
                <a:off x="2416075" y="1511200"/>
                <a:ext cx="1201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1348" extrusionOk="0">
                    <a:moveTo>
                      <a:pt x="4658" y="1"/>
                    </a:moveTo>
                    <a:cubicBezTo>
                      <a:pt x="4639" y="1"/>
                      <a:pt x="4620" y="5"/>
                      <a:pt x="4603" y="13"/>
                    </a:cubicBezTo>
                    <a:cubicBezTo>
                      <a:pt x="4370" y="80"/>
                      <a:pt x="4136" y="147"/>
                      <a:pt x="3869" y="180"/>
                    </a:cubicBezTo>
                    <a:cubicBezTo>
                      <a:pt x="3336" y="314"/>
                      <a:pt x="2802" y="447"/>
                      <a:pt x="2302" y="714"/>
                    </a:cubicBezTo>
                    <a:cubicBezTo>
                      <a:pt x="2235" y="747"/>
                      <a:pt x="2168" y="781"/>
                      <a:pt x="2102" y="814"/>
                    </a:cubicBezTo>
                    <a:cubicBezTo>
                      <a:pt x="1968" y="914"/>
                      <a:pt x="1801" y="981"/>
                      <a:pt x="1668" y="1014"/>
                    </a:cubicBezTo>
                    <a:cubicBezTo>
                      <a:pt x="1623" y="1026"/>
                      <a:pt x="1575" y="1032"/>
                      <a:pt x="1524" y="1032"/>
                    </a:cubicBezTo>
                    <a:cubicBezTo>
                      <a:pt x="1157" y="1032"/>
                      <a:pt x="647" y="736"/>
                      <a:pt x="267" y="414"/>
                    </a:cubicBezTo>
                    <a:cubicBezTo>
                      <a:pt x="241" y="388"/>
                      <a:pt x="211" y="377"/>
                      <a:pt x="181" y="377"/>
                    </a:cubicBezTo>
                    <a:cubicBezTo>
                      <a:pt x="133" y="377"/>
                      <a:pt x="87" y="406"/>
                      <a:pt x="67" y="447"/>
                    </a:cubicBezTo>
                    <a:cubicBezTo>
                      <a:pt x="0" y="514"/>
                      <a:pt x="0" y="614"/>
                      <a:pt x="67" y="647"/>
                    </a:cubicBezTo>
                    <a:cubicBezTo>
                      <a:pt x="467" y="981"/>
                      <a:pt x="1067" y="1348"/>
                      <a:pt x="1568" y="1348"/>
                    </a:cubicBezTo>
                    <a:cubicBezTo>
                      <a:pt x="1601" y="1348"/>
                      <a:pt x="1668" y="1348"/>
                      <a:pt x="1735" y="1314"/>
                    </a:cubicBezTo>
                    <a:cubicBezTo>
                      <a:pt x="1935" y="1281"/>
                      <a:pt x="2102" y="1181"/>
                      <a:pt x="2268" y="1081"/>
                    </a:cubicBezTo>
                    <a:cubicBezTo>
                      <a:pt x="2335" y="1048"/>
                      <a:pt x="2368" y="1014"/>
                      <a:pt x="2435" y="981"/>
                    </a:cubicBezTo>
                    <a:cubicBezTo>
                      <a:pt x="2935" y="747"/>
                      <a:pt x="3436" y="614"/>
                      <a:pt x="3970" y="480"/>
                    </a:cubicBezTo>
                    <a:cubicBezTo>
                      <a:pt x="4203" y="447"/>
                      <a:pt x="4437" y="380"/>
                      <a:pt x="4670" y="314"/>
                    </a:cubicBezTo>
                    <a:cubicBezTo>
                      <a:pt x="4770" y="280"/>
                      <a:pt x="4803" y="180"/>
                      <a:pt x="4803" y="114"/>
                    </a:cubicBezTo>
                    <a:cubicBezTo>
                      <a:pt x="4778" y="38"/>
                      <a:pt x="4716" y="1"/>
                      <a:pt x="46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9"/>
              <p:cNvSpPr/>
              <p:nvPr/>
            </p:nvSpPr>
            <p:spPr>
              <a:xfrm>
                <a:off x="2368525" y="1461275"/>
                <a:ext cx="1034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2345" extrusionOk="0">
                    <a:moveTo>
                      <a:pt x="182" y="0"/>
                    </a:moveTo>
                    <a:cubicBezTo>
                      <a:pt x="111" y="0"/>
                      <a:pt x="61" y="55"/>
                      <a:pt x="34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1435" y="843"/>
                      <a:pt x="2703" y="1510"/>
                      <a:pt x="3870" y="2311"/>
                    </a:cubicBezTo>
                    <a:cubicBezTo>
                      <a:pt x="3870" y="2344"/>
                      <a:pt x="3903" y="2344"/>
                      <a:pt x="3937" y="2344"/>
                    </a:cubicBezTo>
                    <a:cubicBezTo>
                      <a:pt x="4004" y="2344"/>
                      <a:pt x="4037" y="2311"/>
                      <a:pt x="4070" y="2277"/>
                    </a:cubicBezTo>
                    <a:cubicBezTo>
                      <a:pt x="4137" y="2211"/>
                      <a:pt x="4104" y="2111"/>
                      <a:pt x="4037" y="2044"/>
                    </a:cubicBezTo>
                    <a:cubicBezTo>
                      <a:pt x="2836" y="1243"/>
                      <a:pt x="1568" y="543"/>
                      <a:pt x="234" y="9"/>
                    </a:cubicBezTo>
                    <a:cubicBezTo>
                      <a:pt x="216" y="3"/>
                      <a:pt x="199" y="0"/>
                      <a:pt x="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9"/>
              <p:cNvSpPr/>
              <p:nvPr/>
            </p:nvSpPr>
            <p:spPr>
              <a:xfrm>
                <a:off x="2471100" y="1518600"/>
                <a:ext cx="127625" cy="80500"/>
              </a:xfrm>
              <a:custGeom>
                <a:avLst/>
                <a:gdLst/>
                <a:ahLst/>
                <a:cxnLst/>
                <a:rect l="l" t="t" r="r" b="b"/>
                <a:pathLst>
                  <a:path w="5105" h="3220" extrusionOk="0">
                    <a:moveTo>
                      <a:pt x="2886" y="1"/>
                    </a:moveTo>
                    <a:cubicBezTo>
                      <a:pt x="2844" y="1"/>
                      <a:pt x="2803" y="18"/>
                      <a:pt x="2769" y="51"/>
                    </a:cubicBezTo>
                    <a:cubicBezTo>
                      <a:pt x="2736" y="118"/>
                      <a:pt x="2736" y="218"/>
                      <a:pt x="2803" y="285"/>
                    </a:cubicBezTo>
                    <a:cubicBezTo>
                      <a:pt x="3637" y="1018"/>
                      <a:pt x="4137" y="1819"/>
                      <a:pt x="4704" y="2920"/>
                    </a:cubicBezTo>
                    <a:cubicBezTo>
                      <a:pt x="3436" y="2786"/>
                      <a:pt x="2002" y="1719"/>
                      <a:pt x="935" y="918"/>
                    </a:cubicBezTo>
                    <a:cubicBezTo>
                      <a:pt x="668" y="752"/>
                      <a:pt x="434" y="585"/>
                      <a:pt x="234" y="418"/>
                    </a:cubicBezTo>
                    <a:cubicBezTo>
                      <a:pt x="216" y="409"/>
                      <a:pt x="196" y="405"/>
                      <a:pt x="175" y="405"/>
                    </a:cubicBezTo>
                    <a:cubicBezTo>
                      <a:pt x="119" y="405"/>
                      <a:pt x="58" y="436"/>
                      <a:pt x="34" y="485"/>
                    </a:cubicBezTo>
                    <a:cubicBezTo>
                      <a:pt x="1" y="551"/>
                      <a:pt x="1" y="651"/>
                      <a:pt x="67" y="685"/>
                    </a:cubicBezTo>
                    <a:cubicBezTo>
                      <a:pt x="267" y="818"/>
                      <a:pt x="501" y="985"/>
                      <a:pt x="734" y="1185"/>
                    </a:cubicBezTo>
                    <a:cubicBezTo>
                      <a:pt x="1902" y="2052"/>
                      <a:pt x="3503" y="3220"/>
                      <a:pt x="4904" y="3220"/>
                    </a:cubicBezTo>
                    <a:lnTo>
                      <a:pt x="4971" y="3220"/>
                    </a:lnTo>
                    <a:cubicBezTo>
                      <a:pt x="5004" y="3220"/>
                      <a:pt x="5071" y="3187"/>
                      <a:pt x="5104" y="3153"/>
                    </a:cubicBezTo>
                    <a:cubicBezTo>
                      <a:pt x="5104" y="3120"/>
                      <a:pt x="5104" y="3053"/>
                      <a:pt x="5104" y="3020"/>
                    </a:cubicBezTo>
                    <a:cubicBezTo>
                      <a:pt x="4571" y="1986"/>
                      <a:pt x="4003" y="985"/>
                      <a:pt x="3003" y="51"/>
                    </a:cubicBezTo>
                    <a:cubicBezTo>
                      <a:pt x="2969" y="18"/>
                      <a:pt x="2928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9"/>
              <p:cNvSpPr/>
              <p:nvPr/>
            </p:nvSpPr>
            <p:spPr>
              <a:xfrm>
                <a:off x="2591200" y="1485675"/>
                <a:ext cx="138450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1936" extrusionOk="0">
                    <a:moveTo>
                      <a:pt x="5304" y="0"/>
                    </a:moveTo>
                    <a:cubicBezTo>
                      <a:pt x="5237" y="34"/>
                      <a:pt x="5137" y="67"/>
                      <a:pt x="5037" y="67"/>
                    </a:cubicBezTo>
                    <a:cubicBezTo>
                      <a:pt x="4637" y="167"/>
                      <a:pt x="3903" y="301"/>
                      <a:pt x="2402" y="801"/>
                    </a:cubicBezTo>
                    <a:cubicBezTo>
                      <a:pt x="2366" y="819"/>
                      <a:pt x="2337" y="827"/>
                      <a:pt x="2312" y="827"/>
                    </a:cubicBezTo>
                    <a:cubicBezTo>
                      <a:pt x="2243" y="827"/>
                      <a:pt x="2199" y="765"/>
                      <a:pt x="2102" y="668"/>
                    </a:cubicBezTo>
                    <a:cubicBezTo>
                      <a:pt x="2006" y="572"/>
                      <a:pt x="1876" y="408"/>
                      <a:pt x="1639" y="408"/>
                    </a:cubicBezTo>
                    <a:cubicBezTo>
                      <a:pt x="1545" y="408"/>
                      <a:pt x="1434" y="434"/>
                      <a:pt x="1301" y="501"/>
                    </a:cubicBezTo>
                    <a:cubicBezTo>
                      <a:pt x="1234" y="534"/>
                      <a:pt x="1201" y="601"/>
                      <a:pt x="1234" y="701"/>
                    </a:cubicBezTo>
                    <a:lnTo>
                      <a:pt x="1301" y="868"/>
                    </a:lnTo>
                    <a:cubicBezTo>
                      <a:pt x="1368" y="1001"/>
                      <a:pt x="1434" y="1168"/>
                      <a:pt x="1434" y="1201"/>
                    </a:cubicBezTo>
                    <a:cubicBezTo>
                      <a:pt x="1401" y="1268"/>
                      <a:pt x="1101" y="1335"/>
                      <a:pt x="801" y="1435"/>
                    </a:cubicBezTo>
                    <a:cubicBezTo>
                      <a:pt x="634" y="1468"/>
                      <a:pt x="400" y="1535"/>
                      <a:pt x="133" y="1635"/>
                    </a:cubicBezTo>
                    <a:cubicBezTo>
                      <a:pt x="67" y="1635"/>
                      <a:pt x="0" y="1735"/>
                      <a:pt x="33" y="1802"/>
                    </a:cubicBezTo>
                    <a:cubicBezTo>
                      <a:pt x="67" y="1902"/>
                      <a:pt x="100" y="1935"/>
                      <a:pt x="167" y="1935"/>
                    </a:cubicBezTo>
                    <a:cubicBezTo>
                      <a:pt x="200" y="1935"/>
                      <a:pt x="200" y="1935"/>
                      <a:pt x="234" y="1902"/>
                    </a:cubicBezTo>
                    <a:cubicBezTo>
                      <a:pt x="500" y="1835"/>
                      <a:pt x="734" y="1768"/>
                      <a:pt x="901" y="1735"/>
                    </a:cubicBezTo>
                    <a:cubicBezTo>
                      <a:pt x="1434" y="1568"/>
                      <a:pt x="1635" y="1501"/>
                      <a:pt x="1735" y="1335"/>
                    </a:cubicBezTo>
                    <a:cubicBezTo>
                      <a:pt x="1801" y="1168"/>
                      <a:pt x="1735" y="1001"/>
                      <a:pt x="1601" y="734"/>
                    </a:cubicBezTo>
                    <a:cubicBezTo>
                      <a:pt x="1618" y="729"/>
                      <a:pt x="1635" y="726"/>
                      <a:pt x="1650" y="726"/>
                    </a:cubicBezTo>
                    <a:cubicBezTo>
                      <a:pt x="1725" y="726"/>
                      <a:pt x="1785" y="790"/>
                      <a:pt x="1868" y="901"/>
                    </a:cubicBezTo>
                    <a:cubicBezTo>
                      <a:pt x="1970" y="1003"/>
                      <a:pt x="2093" y="1145"/>
                      <a:pt x="2295" y="1145"/>
                    </a:cubicBezTo>
                    <a:cubicBezTo>
                      <a:pt x="2356" y="1145"/>
                      <a:pt x="2424" y="1132"/>
                      <a:pt x="2502" y="1101"/>
                    </a:cubicBezTo>
                    <a:cubicBezTo>
                      <a:pt x="3970" y="601"/>
                      <a:pt x="4703" y="467"/>
                      <a:pt x="5104" y="367"/>
                    </a:cubicBezTo>
                    <a:cubicBezTo>
                      <a:pt x="5237" y="367"/>
                      <a:pt x="5337" y="334"/>
                      <a:pt x="5404" y="301"/>
                    </a:cubicBezTo>
                    <a:cubicBezTo>
                      <a:pt x="5471" y="301"/>
                      <a:pt x="5537" y="201"/>
                      <a:pt x="5504" y="100"/>
                    </a:cubicBezTo>
                    <a:cubicBezTo>
                      <a:pt x="5471" y="34"/>
                      <a:pt x="5404" y="0"/>
                      <a:pt x="5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9"/>
              <p:cNvSpPr/>
              <p:nvPr/>
            </p:nvSpPr>
            <p:spPr>
              <a:xfrm>
                <a:off x="2342675" y="1560425"/>
                <a:ext cx="183500" cy="66200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2648" extrusionOk="0">
                    <a:moveTo>
                      <a:pt x="1523" y="0"/>
                    </a:moveTo>
                    <a:cubicBezTo>
                      <a:pt x="1504" y="0"/>
                      <a:pt x="1485" y="4"/>
                      <a:pt x="1468" y="13"/>
                    </a:cubicBezTo>
                    <a:cubicBezTo>
                      <a:pt x="1235" y="113"/>
                      <a:pt x="101" y="646"/>
                      <a:pt x="34" y="1113"/>
                    </a:cubicBezTo>
                    <a:cubicBezTo>
                      <a:pt x="1" y="1213"/>
                      <a:pt x="67" y="1347"/>
                      <a:pt x="134" y="1414"/>
                    </a:cubicBezTo>
                    <a:cubicBezTo>
                      <a:pt x="801" y="1981"/>
                      <a:pt x="2035" y="2648"/>
                      <a:pt x="2569" y="2648"/>
                    </a:cubicBezTo>
                    <a:lnTo>
                      <a:pt x="2602" y="2648"/>
                    </a:lnTo>
                    <a:cubicBezTo>
                      <a:pt x="2703" y="2648"/>
                      <a:pt x="2703" y="2648"/>
                      <a:pt x="3837" y="2081"/>
                    </a:cubicBezTo>
                    <a:cubicBezTo>
                      <a:pt x="4470" y="1780"/>
                      <a:pt x="5538" y="1213"/>
                      <a:pt x="7239" y="379"/>
                    </a:cubicBezTo>
                    <a:cubicBezTo>
                      <a:pt x="7306" y="346"/>
                      <a:pt x="7339" y="246"/>
                      <a:pt x="7306" y="146"/>
                    </a:cubicBezTo>
                    <a:cubicBezTo>
                      <a:pt x="7281" y="97"/>
                      <a:pt x="7221" y="66"/>
                      <a:pt x="7165" y="66"/>
                    </a:cubicBezTo>
                    <a:cubicBezTo>
                      <a:pt x="7144" y="66"/>
                      <a:pt x="7124" y="70"/>
                      <a:pt x="7106" y="79"/>
                    </a:cubicBezTo>
                    <a:cubicBezTo>
                      <a:pt x="5371" y="947"/>
                      <a:pt x="4337" y="1480"/>
                      <a:pt x="3670" y="1814"/>
                    </a:cubicBezTo>
                    <a:cubicBezTo>
                      <a:pt x="2736" y="2314"/>
                      <a:pt x="2636" y="2348"/>
                      <a:pt x="2569" y="2348"/>
                    </a:cubicBezTo>
                    <a:lnTo>
                      <a:pt x="2536" y="2348"/>
                    </a:lnTo>
                    <a:cubicBezTo>
                      <a:pt x="2135" y="2348"/>
                      <a:pt x="1001" y="1747"/>
                      <a:pt x="334" y="1147"/>
                    </a:cubicBezTo>
                    <a:cubicBezTo>
                      <a:pt x="368" y="947"/>
                      <a:pt x="1001" y="546"/>
                      <a:pt x="1602" y="313"/>
                    </a:cubicBezTo>
                    <a:cubicBezTo>
                      <a:pt x="1668" y="279"/>
                      <a:pt x="1702" y="179"/>
                      <a:pt x="1668" y="113"/>
                    </a:cubicBezTo>
                    <a:cubicBezTo>
                      <a:pt x="1643" y="38"/>
                      <a:pt x="1581" y="0"/>
                      <a:pt x="1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9"/>
              <p:cNvSpPr/>
              <p:nvPr/>
            </p:nvSpPr>
            <p:spPr>
              <a:xfrm>
                <a:off x="2079150" y="1590250"/>
                <a:ext cx="502900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20116" h="6025" extrusionOk="0">
                    <a:moveTo>
                      <a:pt x="15463" y="0"/>
                    </a:moveTo>
                    <a:cubicBezTo>
                      <a:pt x="15414" y="0"/>
                      <a:pt x="15366" y="24"/>
                      <a:pt x="15345" y="87"/>
                    </a:cubicBezTo>
                    <a:cubicBezTo>
                      <a:pt x="15278" y="154"/>
                      <a:pt x="15312" y="254"/>
                      <a:pt x="15378" y="287"/>
                    </a:cubicBezTo>
                    <a:cubicBezTo>
                      <a:pt x="17513" y="1788"/>
                      <a:pt x="19681" y="3856"/>
                      <a:pt x="19381" y="4824"/>
                    </a:cubicBezTo>
                    <a:cubicBezTo>
                      <a:pt x="19315" y="5157"/>
                      <a:pt x="18881" y="5324"/>
                      <a:pt x="18114" y="5391"/>
                    </a:cubicBezTo>
                    <a:cubicBezTo>
                      <a:pt x="17447" y="5424"/>
                      <a:pt x="16779" y="5458"/>
                      <a:pt x="16146" y="5524"/>
                    </a:cubicBezTo>
                    <a:cubicBezTo>
                      <a:pt x="14798" y="5624"/>
                      <a:pt x="13474" y="5721"/>
                      <a:pt x="12089" y="5721"/>
                    </a:cubicBezTo>
                    <a:cubicBezTo>
                      <a:pt x="8844" y="5721"/>
                      <a:pt x="5260" y="5190"/>
                      <a:pt x="234" y="2922"/>
                    </a:cubicBezTo>
                    <a:cubicBezTo>
                      <a:pt x="216" y="2914"/>
                      <a:pt x="196" y="2909"/>
                      <a:pt x="175" y="2909"/>
                    </a:cubicBezTo>
                    <a:cubicBezTo>
                      <a:pt x="119" y="2909"/>
                      <a:pt x="59" y="2940"/>
                      <a:pt x="34" y="2989"/>
                    </a:cubicBezTo>
                    <a:cubicBezTo>
                      <a:pt x="1" y="3056"/>
                      <a:pt x="34" y="3156"/>
                      <a:pt x="101" y="3189"/>
                    </a:cubicBezTo>
                    <a:cubicBezTo>
                      <a:pt x="5171" y="5491"/>
                      <a:pt x="8807" y="6025"/>
                      <a:pt x="12076" y="6025"/>
                    </a:cubicBezTo>
                    <a:cubicBezTo>
                      <a:pt x="13477" y="6025"/>
                      <a:pt x="14811" y="5925"/>
                      <a:pt x="16179" y="5825"/>
                    </a:cubicBezTo>
                    <a:cubicBezTo>
                      <a:pt x="16813" y="5791"/>
                      <a:pt x="17447" y="5724"/>
                      <a:pt x="18114" y="5691"/>
                    </a:cubicBezTo>
                    <a:cubicBezTo>
                      <a:pt x="19014" y="5624"/>
                      <a:pt x="19548" y="5391"/>
                      <a:pt x="19681" y="4891"/>
                    </a:cubicBezTo>
                    <a:cubicBezTo>
                      <a:pt x="20115" y="3389"/>
                      <a:pt x="16312" y="587"/>
                      <a:pt x="15545" y="20"/>
                    </a:cubicBezTo>
                    <a:cubicBezTo>
                      <a:pt x="15521" y="8"/>
                      <a:pt x="15492" y="0"/>
                      <a:pt x="15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9"/>
              <p:cNvSpPr/>
              <p:nvPr/>
            </p:nvSpPr>
            <p:spPr>
              <a:xfrm>
                <a:off x="2264300" y="1617125"/>
                <a:ext cx="274375" cy="93725"/>
              </a:xfrm>
              <a:custGeom>
                <a:avLst/>
                <a:gdLst/>
                <a:ahLst/>
                <a:cxnLst/>
                <a:rect l="l" t="t" r="r" b="b"/>
                <a:pathLst>
                  <a:path w="10975" h="3749" extrusionOk="0">
                    <a:moveTo>
                      <a:pt x="146" y="0"/>
                    </a:moveTo>
                    <a:cubicBezTo>
                      <a:pt x="90" y="0"/>
                      <a:pt x="33" y="38"/>
                      <a:pt x="33" y="113"/>
                    </a:cubicBezTo>
                    <a:cubicBezTo>
                      <a:pt x="0" y="180"/>
                      <a:pt x="33" y="280"/>
                      <a:pt x="133" y="313"/>
                    </a:cubicBezTo>
                    <a:cubicBezTo>
                      <a:pt x="1401" y="680"/>
                      <a:pt x="2669" y="1214"/>
                      <a:pt x="3903" y="1747"/>
                    </a:cubicBezTo>
                    <a:cubicBezTo>
                      <a:pt x="6104" y="2648"/>
                      <a:pt x="8373" y="3615"/>
                      <a:pt x="10774" y="3749"/>
                    </a:cubicBezTo>
                    <a:lnTo>
                      <a:pt x="10808" y="3749"/>
                    </a:lnTo>
                    <a:cubicBezTo>
                      <a:pt x="10874" y="3749"/>
                      <a:pt x="10941" y="3682"/>
                      <a:pt x="10941" y="3582"/>
                    </a:cubicBezTo>
                    <a:cubicBezTo>
                      <a:pt x="10975" y="3515"/>
                      <a:pt x="10908" y="3415"/>
                      <a:pt x="10808" y="3415"/>
                    </a:cubicBezTo>
                    <a:cubicBezTo>
                      <a:pt x="8439" y="3315"/>
                      <a:pt x="6204" y="2348"/>
                      <a:pt x="4036" y="1447"/>
                    </a:cubicBezTo>
                    <a:cubicBezTo>
                      <a:pt x="2802" y="913"/>
                      <a:pt x="1501" y="380"/>
                      <a:pt x="200" y="13"/>
                    </a:cubicBezTo>
                    <a:cubicBezTo>
                      <a:pt x="183" y="4"/>
                      <a:pt x="165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9"/>
              <p:cNvSpPr/>
              <p:nvPr/>
            </p:nvSpPr>
            <p:spPr>
              <a:xfrm>
                <a:off x="2423575" y="1641575"/>
                <a:ext cx="97600" cy="35100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1404" extrusionOk="0">
                    <a:moveTo>
                      <a:pt x="164" y="1"/>
                    </a:moveTo>
                    <a:cubicBezTo>
                      <a:pt x="104" y="1"/>
                      <a:pt x="55" y="38"/>
                      <a:pt x="34" y="102"/>
                    </a:cubicBezTo>
                    <a:cubicBezTo>
                      <a:pt x="0" y="169"/>
                      <a:pt x="34" y="269"/>
                      <a:pt x="134" y="302"/>
                    </a:cubicBezTo>
                    <a:cubicBezTo>
                      <a:pt x="1268" y="836"/>
                      <a:pt x="2469" y="1203"/>
                      <a:pt x="3703" y="1403"/>
                    </a:cubicBezTo>
                    <a:lnTo>
                      <a:pt x="3736" y="1403"/>
                    </a:lnTo>
                    <a:cubicBezTo>
                      <a:pt x="3803" y="1403"/>
                      <a:pt x="3870" y="1336"/>
                      <a:pt x="3903" y="1270"/>
                    </a:cubicBezTo>
                    <a:cubicBezTo>
                      <a:pt x="3903" y="1170"/>
                      <a:pt x="3836" y="1103"/>
                      <a:pt x="3770" y="1103"/>
                    </a:cubicBezTo>
                    <a:cubicBezTo>
                      <a:pt x="2535" y="903"/>
                      <a:pt x="1368" y="536"/>
                      <a:pt x="267" y="36"/>
                    </a:cubicBezTo>
                    <a:cubicBezTo>
                      <a:pt x="232" y="12"/>
                      <a:pt x="196" y="1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9"/>
              <p:cNvSpPr/>
              <p:nvPr/>
            </p:nvSpPr>
            <p:spPr>
              <a:xfrm>
                <a:off x="2248450" y="1666925"/>
                <a:ext cx="1051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1691" extrusionOk="0">
                    <a:moveTo>
                      <a:pt x="3998" y="0"/>
                    </a:moveTo>
                    <a:cubicBezTo>
                      <a:pt x="3964" y="0"/>
                      <a:pt x="3931" y="8"/>
                      <a:pt x="3903" y="22"/>
                    </a:cubicBezTo>
                    <a:cubicBezTo>
                      <a:pt x="2802" y="1023"/>
                      <a:pt x="1201" y="1390"/>
                      <a:pt x="134" y="1390"/>
                    </a:cubicBezTo>
                    <a:cubicBezTo>
                      <a:pt x="67" y="1390"/>
                      <a:pt x="0" y="1457"/>
                      <a:pt x="0" y="1557"/>
                    </a:cubicBezTo>
                    <a:cubicBezTo>
                      <a:pt x="0" y="1623"/>
                      <a:pt x="67" y="1690"/>
                      <a:pt x="167" y="1690"/>
                    </a:cubicBezTo>
                    <a:cubicBezTo>
                      <a:pt x="1268" y="1690"/>
                      <a:pt x="2969" y="1290"/>
                      <a:pt x="4103" y="256"/>
                    </a:cubicBezTo>
                    <a:cubicBezTo>
                      <a:pt x="4170" y="222"/>
                      <a:pt x="4203" y="122"/>
                      <a:pt x="4137" y="56"/>
                    </a:cubicBezTo>
                    <a:cubicBezTo>
                      <a:pt x="4097" y="17"/>
                      <a:pt x="4047" y="0"/>
                      <a:pt x="39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9"/>
              <p:cNvSpPr/>
              <p:nvPr/>
            </p:nvSpPr>
            <p:spPr>
              <a:xfrm>
                <a:off x="3088200" y="1698325"/>
                <a:ext cx="5462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21850" h="4938" extrusionOk="0">
                    <a:moveTo>
                      <a:pt x="16063" y="333"/>
                    </a:moveTo>
                    <a:cubicBezTo>
                      <a:pt x="16072" y="333"/>
                      <a:pt x="16077" y="333"/>
                      <a:pt x="16079" y="334"/>
                    </a:cubicBezTo>
                    <a:cubicBezTo>
                      <a:pt x="18981" y="334"/>
                      <a:pt x="21083" y="1301"/>
                      <a:pt x="21450" y="1702"/>
                    </a:cubicBezTo>
                    <a:cubicBezTo>
                      <a:pt x="14711" y="2869"/>
                      <a:pt x="11209" y="3670"/>
                      <a:pt x="9107" y="4137"/>
                    </a:cubicBezTo>
                    <a:cubicBezTo>
                      <a:pt x="7672" y="4456"/>
                      <a:pt x="6999" y="4605"/>
                      <a:pt x="6488" y="4605"/>
                    </a:cubicBezTo>
                    <a:cubicBezTo>
                      <a:pt x="6038" y="4605"/>
                      <a:pt x="5714" y="4489"/>
                      <a:pt x="5105" y="4270"/>
                    </a:cubicBezTo>
                    <a:lnTo>
                      <a:pt x="4771" y="4137"/>
                    </a:lnTo>
                    <a:cubicBezTo>
                      <a:pt x="3070" y="3536"/>
                      <a:pt x="668" y="2369"/>
                      <a:pt x="401" y="1735"/>
                    </a:cubicBezTo>
                    <a:cubicBezTo>
                      <a:pt x="2926" y="1276"/>
                      <a:pt x="15543" y="333"/>
                      <a:pt x="16063" y="333"/>
                    </a:cubicBezTo>
                    <a:close/>
                    <a:moveTo>
                      <a:pt x="16079" y="0"/>
                    </a:moveTo>
                    <a:cubicBezTo>
                      <a:pt x="15445" y="0"/>
                      <a:pt x="2269" y="1001"/>
                      <a:pt x="201" y="1468"/>
                    </a:cubicBezTo>
                    <a:cubicBezTo>
                      <a:pt x="134" y="1468"/>
                      <a:pt x="68" y="1535"/>
                      <a:pt x="68" y="1602"/>
                    </a:cubicBezTo>
                    <a:cubicBezTo>
                      <a:pt x="1" y="2736"/>
                      <a:pt x="4604" y="4404"/>
                      <a:pt x="4671" y="4437"/>
                    </a:cubicBezTo>
                    <a:lnTo>
                      <a:pt x="4971" y="4537"/>
                    </a:lnTo>
                    <a:cubicBezTo>
                      <a:pt x="5672" y="4804"/>
                      <a:pt x="6005" y="4937"/>
                      <a:pt x="6506" y="4937"/>
                    </a:cubicBezTo>
                    <a:cubicBezTo>
                      <a:pt x="7039" y="4937"/>
                      <a:pt x="7740" y="4771"/>
                      <a:pt x="9174" y="4437"/>
                    </a:cubicBezTo>
                    <a:cubicBezTo>
                      <a:pt x="11276" y="3970"/>
                      <a:pt x="14778" y="3203"/>
                      <a:pt x="21516" y="2002"/>
                    </a:cubicBezTo>
                    <a:cubicBezTo>
                      <a:pt x="21583" y="2002"/>
                      <a:pt x="21750" y="1969"/>
                      <a:pt x="21816" y="1868"/>
                    </a:cubicBezTo>
                    <a:cubicBezTo>
                      <a:pt x="21816" y="1802"/>
                      <a:pt x="21850" y="1702"/>
                      <a:pt x="21750" y="1602"/>
                    </a:cubicBezTo>
                    <a:cubicBezTo>
                      <a:pt x="21416" y="1035"/>
                      <a:pt x="18981" y="0"/>
                      <a:pt x="160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9"/>
              <p:cNvSpPr/>
              <p:nvPr/>
            </p:nvSpPr>
            <p:spPr>
              <a:xfrm>
                <a:off x="3150750" y="1713325"/>
                <a:ext cx="366950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4678" h="1836" extrusionOk="0">
                    <a:moveTo>
                      <a:pt x="14511" y="1"/>
                    </a:moveTo>
                    <a:cubicBezTo>
                      <a:pt x="9741" y="201"/>
                      <a:pt x="4904" y="701"/>
                      <a:pt x="167" y="1535"/>
                    </a:cubicBezTo>
                    <a:cubicBezTo>
                      <a:pt x="67" y="1535"/>
                      <a:pt x="1" y="1635"/>
                      <a:pt x="34" y="1702"/>
                    </a:cubicBezTo>
                    <a:cubicBezTo>
                      <a:pt x="34" y="1769"/>
                      <a:pt x="101" y="1836"/>
                      <a:pt x="201" y="1836"/>
                    </a:cubicBezTo>
                    <a:cubicBezTo>
                      <a:pt x="4938" y="1035"/>
                      <a:pt x="9741" y="535"/>
                      <a:pt x="14544" y="334"/>
                    </a:cubicBezTo>
                    <a:cubicBezTo>
                      <a:pt x="14611" y="334"/>
                      <a:pt x="14678" y="234"/>
                      <a:pt x="14678" y="168"/>
                    </a:cubicBezTo>
                    <a:cubicBezTo>
                      <a:pt x="14678" y="68"/>
                      <a:pt x="14644" y="1"/>
                      <a:pt x="14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9"/>
              <p:cNvSpPr/>
              <p:nvPr/>
            </p:nvSpPr>
            <p:spPr>
              <a:xfrm>
                <a:off x="2326825" y="1731375"/>
                <a:ext cx="1056625" cy="166275"/>
              </a:xfrm>
              <a:custGeom>
                <a:avLst/>
                <a:gdLst/>
                <a:ahLst/>
                <a:cxnLst/>
                <a:rect l="l" t="t" r="r" b="b"/>
                <a:pathLst>
                  <a:path w="42265" h="6651" extrusionOk="0">
                    <a:moveTo>
                      <a:pt x="180" y="0"/>
                    </a:moveTo>
                    <a:cubicBezTo>
                      <a:pt x="122" y="0"/>
                      <a:pt x="59" y="38"/>
                      <a:pt x="34" y="113"/>
                    </a:cubicBezTo>
                    <a:cubicBezTo>
                      <a:pt x="1" y="180"/>
                      <a:pt x="68" y="280"/>
                      <a:pt x="134" y="313"/>
                    </a:cubicBezTo>
                    <a:cubicBezTo>
                      <a:pt x="6339" y="2314"/>
                      <a:pt x="9441" y="2915"/>
                      <a:pt x="11142" y="3215"/>
                    </a:cubicBezTo>
                    <a:cubicBezTo>
                      <a:pt x="11509" y="3315"/>
                      <a:pt x="11809" y="3348"/>
                      <a:pt x="12043" y="3415"/>
                    </a:cubicBezTo>
                    <a:cubicBezTo>
                      <a:pt x="12743" y="3549"/>
                      <a:pt x="33258" y="6584"/>
                      <a:pt x="39929" y="6651"/>
                    </a:cubicBezTo>
                    <a:lnTo>
                      <a:pt x="39996" y="6651"/>
                    </a:lnTo>
                    <a:cubicBezTo>
                      <a:pt x="40897" y="6651"/>
                      <a:pt x="41564" y="6451"/>
                      <a:pt x="41931" y="6084"/>
                    </a:cubicBezTo>
                    <a:cubicBezTo>
                      <a:pt x="42131" y="5884"/>
                      <a:pt x="42264" y="5583"/>
                      <a:pt x="42264" y="5250"/>
                    </a:cubicBezTo>
                    <a:cubicBezTo>
                      <a:pt x="42231" y="4016"/>
                      <a:pt x="41364" y="3482"/>
                      <a:pt x="39929" y="2781"/>
                    </a:cubicBezTo>
                    <a:cubicBezTo>
                      <a:pt x="39911" y="2772"/>
                      <a:pt x="39891" y="2768"/>
                      <a:pt x="39870" y="2768"/>
                    </a:cubicBezTo>
                    <a:cubicBezTo>
                      <a:pt x="39814" y="2768"/>
                      <a:pt x="39754" y="2799"/>
                      <a:pt x="39729" y="2848"/>
                    </a:cubicBezTo>
                    <a:cubicBezTo>
                      <a:pt x="39696" y="2915"/>
                      <a:pt x="39729" y="3015"/>
                      <a:pt x="39796" y="3048"/>
                    </a:cubicBezTo>
                    <a:cubicBezTo>
                      <a:pt x="41397" y="3849"/>
                      <a:pt x="41931" y="4282"/>
                      <a:pt x="41931" y="5250"/>
                    </a:cubicBezTo>
                    <a:cubicBezTo>
                      <a:pt x="41931" y="5517"/>
                      <a:pt x="41864" y="5717"/>
                      <a:pt x="41697" y="5884"/>
                    </a:cubicBezTo>
                    <a:cubicBezTo>
                      <a:pt x="41422" y="6158"/>
                      <a:pt x="40896" y="6321"/>
                      <a:pt x="40144" y="6321"/>
                    </a:cubicBezTo>
                    <a:cubicBezTo>
                      <a:pt x="40074" y="6321"/>
                      <a:pt x="40003" y="6320"/>
                      <a:pt x="39929" y="6317"/>
                    </a:cubicBezTo>
                    <a:cubicBezTo>
                      <a:pt x="33258" y="6284"/>
                      <a:pt x="12810" y="3248"/>
                      <a:pt x="12109" y="3115"/>
                    </a:cubicBezTo>
                    <a:cubicBezTo>
                      <a:pt x="11876" y="3048"/>
                      <a:pt x="11576" y="2982"/>
                      <a:pt x="11209" y="2915"/>
                    </a:cubicBezTo>
                    <a:cubicBezTo>
                      <a:pt x="9508" y="2581"/>
                      <a:pt x="6405" y="2014"/>
                      <a:pt x="234" y="13"/>
                    </a:cubicBezTo>
                    <a:cubicBezTo>
                      <a:pt x="218" y="4"/>
                      <a:pt x="199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9"/>
              <p:cNvSpPr/>
              <p:nvPr/>
            </p:nvSpPr>
            <p:spPr>
              <a:xfrm>
                <a:off x="2692925" y="1492125"/>
                <a:ext cx="507050" cy="237925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9517" extrusionOk="0">
                    <a:moveTo>
                      <a:pt x="195" y="0"/>
                    </a:moveTo>
                    <a:cubicBezTo>
                      <a:pt x="133" y="0"/>
                      <a:pt x="61" y="55"/>
                      <a:pt x="34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11776" y="5146"/>
                      <a:pt x="16246" y="7348"/>
                      <a:pt x="20048" y="9483"/>
                    </a:cubicBezTo>
                    <a:cubicBezTo>
                      <a:pt x="20048" y="9483"/>
                      <a:pt x="20082" y="9516"/>
                      <a:pt x="20115" y="9516"/>
                    </a:cubicBezTo>
                    <a:cubicBezTo>
                      <a:pt x="20182" y="9516"/>
                      <a:pt x="20215" y="9483"/>
                      <a:pt x="20248" y="9416"/>
                    </a:cubicBezTo>
                    <a:cubicBezTo>
                      <a:pt x="20282" y="9349"/>
                      <a:pt x="20282" y="9249"/>
                      <a:pt x="20182" y="9216"/>
                    </a:cubicBezTo>
                    <a:cubicBezTo>
                      <a:pt x="16412" y="7081"/>
                      <a:pt x="11942" y="4879"/>
                      <a:pt x="234" y="9"/>
                    </a:cubicBezTo>
                    <a:cubicBezTo>
                      <a:pt x="222" y="3"/>
                      <a:pt x="208" y="0"/>
                      <a:pt x="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9"/>
              <p:cNvSpPr/>
              <p:nvPr/>
            </p:nvSpPr>
            <p:spPr>
              <a:xfrm>
                <a:off x="2890575" y="1373375"/>
                <a:ext cx="307750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12310" h="8429" extrusionOk="0">
                    <a:moveTo>
                      <a:pt x="12138" y="1"/>
                    </a:moveTo>
                    <a:cubicBezTo>
                      <a:pt x="12103" y="1"/>
                      <a:pt x="12070" y="9"/>
                      <a:pt x="12042" y="23"/>
                    </a:cubicBezTo>
                    <a:cubicBezTo>
                      <a:pt x="11375" y="623"/>
                      <a:pt x="10675" y="1190"/>
                      <a:pt x="9974" y="1790"/>
                    </a:cubicBezTo>
                    <a:cubicBezTo>
                      <a:pt x="9274" y="2391"/>
                      <a:pt x="8573" y="2991"/>
                      <a:pt x="7906" y="3558"/>
                    </a:cubicBezTo>
                    <a:cubicBezTo>
                      <a:pt x="5404" y="5693"/>
                      <a:pt x="2936" y="7661"/>
                      <a:pt x="134" y="8095"/>
                    </a:cubicBezTo>
                    <a:cubicBezTo>
                      <a:pt x="67" y="8128"/>
                      <a:pt x="0" y="8195"/>
                      <a:pt x="0" y="8295"/>
                    </a:cubicBezTo>
                    <a:cubicBezTo>
                      <a:pt x="34" y="8362"/>
                      <a:pt x="100" y="8429"/>
                      <a:pt x="167" y="8429"/>
                    </a:cubicBezTo>
                    <a:cubicBezTo>
                      <a:pt x="3069" y="7962"/>
                      <a:pt x="5571" y="5960"/>
                      <a:pt x="8106" y="3825"/>
                    </a:cubicBezTo>
                    <a:cubicBezTo>
                      <a:pt x="8773" y="3225"/>
                      <a:pt x="9474" y="2624"/>
                      <a:pt x="10174" y="2024"/>
                    </a:cubicBezTo>
                    <a:cubicBezTo>
                      <a:pt x="10875" y="1424"/>
                      <a:pt x="11575" y="856"/>
                      <a:pt x="12242" y="289"/>
                    </a:cubicBezTo>
                    <a:cubicBezTo>
                      <a:pt x="12309" y="223"/>
                      <a:pt x="12309" y="123"/>
                      <a:pt x="12276" y="56"/>
                    </a:cubicBezTo>
                    <a:cubicBezTo>
                      <a:pt x="12237" y="17"/>
                      <a:pt x="12186" y="1"/>
                      <a:pt x="12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9"/>
              <p:cNvSpPr/>
              <p:nvPr/>
            </p:nvSpPr>
            <p:spPr>
              <a:xfrm>
                <a:off x="3249150" y="1227650"/>
                <a:ext cx="229375" cy="497375"/>
              </a:xfrm>
              <a:custGeom>
                <a:avLst/>
                <a:gdLst/>
                <a:ahLst/>
                <a:cxnLst/>
                <a:rect l="l" t="t" r="r" b="b"/>
                <a:pathLst>
                  <a:path w="9175" h="19895" extrusionOk="0">
                    <a:moveTo>
                      <a:pt x="5440" y="1"/>
                    </a:moveTo>
                    <a:cubicBezTo>
                      <a:pt x="4211" y="1"/>
                      <a:pt x="3490" y="769"/>
                      <a:pt x="2469" y="1849"/>
                    </a:cubicBezTo>
                    <a:cubicBezTo>
                      <a:pt x="2236" y="2116"/>
                      <a:pt x="1969" y="2416"/>
                      <a:pt x="1669" y="2716"/>
                    </a:cubicBezTo>
                    <a:cubicBezTo>
                      <a:pt x="1602" y="2783"/>
                      <a:pt x="1602" y="2883"/>
                      <a:pt x="1669" y="2949"/>
                    </a:cubicBezTo>
                    <a:cubicBezTo>
                      <a:pt x="1702" y="2983"/>
                      <a:pt x="1735" y="2999"/>
                      <a:pt x="1769" y="2999"/>
                    </a:cubicBezTo>
                    <a:cubicBezTo>
                      <a:pt x="1802" y="2999"/>
                      <a:pt x="1835" y="2983"/>
                      <a:pt x="1869" y="2949"/>
                    </a:cubicBezTo>
                    <a:cubicBezTo>
                      <a:pt x="2169" y="2616"/>
                      <a:pt x="2436" y="2349"/>
                      <a:pt x="2703" y="2082"/>
                    </a:cubicBezTo>
                    <a:cubicBezTo>
                      <a:pt x="3697" y="1009"/>
                      <a:pt x="4350" y="313"/>
                      <a:pt x="5454" y="313"/>
                    </a:cubicBezTo>
                    <a:cubicBezTo>
                      <a:pt x="6238" y="313"/>
                      <a:pt x="7250" y="664"/>
                      <a:pt x="8774" y="1482"/>
                    </a:cubicBezTo>
                    <a:cubicBezTo>
                      <a:pt x="7039" y="4651"/>
                      <a:pt x="5505" y="8053"/>
                      <a:pt x="4004" y="11355"/>
                    </a:cubicBezTo>
                    <a:cubicBezTo>
                      <a:pt x="2636" y="14391"/>
                      <a:pt x="1368" y="17226"/>
                      <a:pt x="34" y="19661"/>
                    </a:cubicBezTo>
                    <a:cubicBezTo>
                      <a:pt x="1" y="19728"/>
                      <a:pt x="34" y="19828"/>
                      <a:pt x="101" y="19862"/>
                    </a:cubicBezTo>
                    <a:cubicBezTo>
                      <a:pt x="134" y="19895"/>
                      <a:pt x="168" y="19895"/>
                      <a:pt x="201" y="19895"/>
                    </a:cubicBezTo>
                    <a:cubicBezTo>
                      <a:pt x="234" y="19895"/>
                      <a:pt x="301" y="19862"/>
                      <a:pt x="334" y="19795"/>
                    </a:cubicBezTo>
                    <a:cubicBezTo>
                      <a:pt x="1635" y="17360"/>
                      <a:pt x="2936" y="14524"/>
                      <a:pt x="4304" y="11489"/>
                    </a:cubicBezTo>
                    <a:cubicBezTo>
                      <a:pt x="5805" y="8153"/>
                      <a:pt x="7373" y="4684"/>
                      <a:pt x="9107" y="1482"/>
                    </a:cubicBezTo>
                    <a:cubicBezTo>
                      <a:pt x="9174" y="1415"/>
                      <a:pt x="9141" y="1315"/>
                      <a:pt x="9041" y="1282"/>
                    </a:cubicBezTo>
                    <a:cubicBezTo>
                      <a:pt x="7408" y="376"/>
                      <a:pt x="6300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9"/>
              <p:cNvSpPr/>
              <p:nvPr/>
            </p:nvSpPr>
            <p:spPr>
              <a:xfrm>
                <a:off x="3024000" y="1396850"/>
                <a:ext cx="18932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456" extrusionOk="0">
                    <a:moveTo>
                      <a:pt x="7389" y="1"/>
                    </a:moveTo>
                    <a:cubicBezTo>
                      <a:pt x="7347" y="1"/>
                      <a:pt x="7306" y="18"/>
                      <a:pt x="7272" y="51"/>
                    </a:cubicBezTo>
                    <a:cubicBezTo>
                      <a:pt x="5304" y="2519"/>
                      <a:pt x="2836" y="4621"/>
                      <a:pt x="100" y="6155"/>
                    </a:cubicBezTo>
                    <a:cubicBezTo>
                      <a:pt x="34" y="6222"/>
                      <a:pt x="0" y="6322"/>
                      <a:pt x="34" y="6389"/>
                    </a:cubicBezTo>
                    <a:cubicBezTo>
                      <a:pt x="67" y="6422"/>
                      <a:pt x="134" y="6455"/>
                      <a:pt x="201" y="6455"/>
                    </a:cubicBezTo>
                    <a:lnTo>
                      <a:pt x="267" y="6455"/>
                    </a:lnTo>
                    <a:cubicBezTo>
                      <a:pt x="3036" y="4888"/>
                      <a:pt x="5538" y="2753"/>
                      <a:pt x="7506" y="251"/>
                    </a:cubicBezTo>
                    <a:cubicBezTo>
                      <a:pt x="7572" y="184"/>
                      <a:pt x="7572" y="84"/>
                      <a:pt x="7506" y="51"/>
                    </a:cubicBezTo>
                    <a:cubicBezTo>
                      <a:pt x="7472" y="18"/>
                      <a:pt x="7431" y="1"/>
                      <a:pt x="7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9"/>
              <p:cNvSpPr/>
              <p:nvPr/>
            </p:nvSpPr>
            <p:spPr>
              <a:xfrm>
                <a:off x="3218300" y="1296650"/>
                <a:ext cx="216025" cy="405025"/>
              </a:xfrm>
              <a:custGeom>
                <a:avLst/>
                <a:gdLst/>
                <a:ahLst/>
                <a:cxnLst/>
                <a:rect l="l" t="t" r="r" b="b"/>
                <a:pathLst>
                  <a:path w="8641" h="16201" extrusionOk="0">
                    <a:moveTo>
                      <a:pt x="8478" y="1"/>
                    </a:moveTo>
                    <a:cubicBezTo>
                      <a:pt x="8430" y="1"/>
                      <a:pt x="8379" y="17"/>
                      <a:pt x="8340" y="56"/>
                    </a:cubicBezTo>
                    <a:cubicBezTo>
                      <a:pt x="7272" y="1390"/>
                      <a:pt x="6605" y="2991"/>
                      <a:pt x="5972" y="4526"/>
                    </a:cubicBezTo>
                    <a:cubicBezTo>
                      <a:pt x="5738" y="5060"/>
                      <a:pt x="5538" y="5560"/>
                      <a:pt x="5304" y="6060"/>
                    </a:cubicBezTo>
                    <a:cubicBezTo>
                      <a:pt x="4571" y="7695"/>
                      <a:pt x="3670" y="9296"/>
                      <a:pt x="2769" y="10797"/>
                    </a:cubicBezTo>
                    <a:cubicBezTo>
                      <a:pt x="1802" y="12465"/>
                      <a:pt x="801" y="14199"/>
                      <a:pt x="34" y="15967"/>
                    </a:cubicBezTo>
                    <a:cubicBezTo>
                      <a:pt x="1" y="16067"/>
                      <a:pt x="34" y="16134"/>
                      <a:pt x="134" y="16168"/>
                    </a:cubicBezTo>
                    <a:cubicBezTo>
                      <a:pt x="134" y="16201"/>
                      <a:pt x="167" y="16201"/>
                      <a:pt x="201" y="16201"/>
                    </a:cubicBezTo>
                    <a:cubicBezTo>
                      <a:pt x="234" y="16201"/>
                      <a:pt x="301" y="16168"/>
                      <a:pt x="334" y="16101"/>
                    </a:cubicBezTo>
                    <a:cubicBezTo>
                      <a:pt x="1101" y="14333"/>
                      <a:pt x="2069" y="12632"/>
                      <a:pt x="3036" y="10964"/>
                    </a:cubicBezTo>
                    <a:cubicBezTo>
                      <a:pt x="3937" y="9429"/>
                      <a:pt x="4837" y="7828"/>
                      <a:pt x="5605" y="6194"/>
                    </a:cubicBezTo>
                    <a:cubicBezTo>
                      <a:pt x="5805" y="5693"/>
                      <a:pt x="6038" y="5193"/>
                      <a:pt x="6238" y="4659"/>
                    </a:cubicBezTo>
                    <a:cubicBezTo>
                      <a:pt x="6872" y="3125"/>
                      <a:pt x="7539" y="1557"/>
                      <a:pt x="8607" y="256"/>
                    </a:cubicBezTo>
                    <a:cubicBezTo>
                      <a:pt x="8640" y="189"/>
                      <a:pt x="8640" y="89"/>
                      <a:pt x="8573" y="23"/>
                    </a:cubicBezTo>
                    <a:cubicBezTo>
                      <a:pt x="8546" y="9"/>
                      <a:pt x="8512" y="1"/>
                      <a:pt x="84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9"/>
              <p:cNvSpPr/>
              <p:nvPr/>
            </p:nvSpPr>
            <p:spPr>
              <a:xfrm>
                <a:off x="2564500" y="1733125"/>
                <a:ext cx="7839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31357" h="5080" extrusionOk="0">
                    <a:moveTo>
                      <a:pt x="184" y="1"/>
                    </a:moveTo>
                    <a:cubicBezTo>
                      <a:pt x="111" y="1"/>
                      <a:pt x="61" y="61"/>
                      <a:pt x="34" y="143"/>
                    </a:cubicBezTo>
                    <a:cubicBezTo>
                      <a:pt x="1" y="210"/>
                      <a:pt x="67" y="310"/>
                      <a:pt x="134" y="310"/>
                    </a:cubicBezTo>
                    <a:cubicBezTo>
                      <a:pt x="6338" y="1777"/>
                      <a:pt x="12676" y="3012"/>
                      <a:pt x="18947" y="3946"/>
                    </a:cubicBezTo>
                    <a:cubicBezTo>
                      <a:pt x="22617" y="4513"/>
                      <a:pt x="26920" y="5080"/>
                      <a:pt x="31223" y="5080"/>
                    </a:cubicBezTo>
                    <a:cubicBezTo>
                      <a:pt x="31290" y="5080"/>
                      <a:pt x="31356" y="5013"/>
                      <a:pt x="31356" y="4946"/>
                    </a:cubicBezTo>
                    <a:cubicBezTo>
                      <a:pt x="31356" y="4846"/>
                      <a:pt x="31290" y="4780"/>
                      <a:pt x="31223" y="4780"/>
                    </a:cubicBezTo>
                    <a:cubicBezTo>
                      <a:pt x="26953" y="4746"/>
                      <a:pt x="22650" y="4212"/>
                      <a:pt x="19014" y="3645"/>
                    </a:cubicBezTo>
                    <a:cubicBezTo>
                      <a:pt x="12710" y="2711"/>
                      <a:pt x="6405" y="1477"/>
                      <a:pt x="234" y="9"/>
                    </a:cubicBezTo>
                    <a:cubicBezTo>
                      <a:pt x="216" y="4"/>
                      <a:pt x="200" y="1"/>
                      <a:pt x="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9"/>
              <p:cNvSpPr/>
              <p:nvPr/>
            </p:nvSpPr>
            <p:spPr>
              <a:xfrm>
                <a:off x="1178525" y="1033075"/>
                <a:ext cx="123172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9269" h="14169" extrusionOk="0">
                    <a:moveTo>
                      <a:pt x="9859" y="1"/>
                    </a:moveTo>
                    <a:cubicBezTo>
                      <a:pt x="8206" y="1"/>
                      <a:pt x="7475" y="455"/>
                      <a:pt x="6772" y="892"/>
                    </a:cubicBezTo>
                    <a:cubicBezTo>
                      <a:pt x="6271" y="1192"/>
                      <a:pt x="5804" y="1492"/>
                      <a:pt x="5037" y="1559"/>
                    </a:cubicBezTo>
                    <a:cubicBezTo>
                      <a:pt x="2135" y="1926"/>
                      <a:pt x="567" y="2793"/>
                      <a:pt x="334" y="4228"/>
                    </a:cubicBezTo>
                    <a:cubicBezTo>
                      <a:pt x="0" y="6696"/>
                      <a:pt x="4036" y="9865"/>
                      <a:pt x="6972" y="11099"/>
                    </a:cubicBezTo>
                    <a:cubicBezTo>
                      <a:pt x="6988" y="11108"/>
                      <a:pt x="7007" y="11112"/>
                      <a:pt x="7026" y="11112"/>
                    </a:cubicBezTo>
                    <a:cubicBezTo>
                      <a:pt x="7084" y="11112"/>
                      <a:pt x="7147" y="11074"/>
                      <a:pt x="7172" y="10999"/>
                    </a:cubicBezTo>
                    <a:cubicBezTo>
                      <a:pt x="7205" y="10933"/>
                      <a:pt x="7172" y="10833"/>
                      <a:pt x="7105" y="10799"/>
                    </a:cubicBezTo>
                    <a:cubicBezTo>
                      <a:pt x="3803" y="9432"/>
                      <a:pt x="367" y="6396"/>
                      <a:pt x="667" y="4261"/>
                    </a:cubicBezTo>
                    <a:cubicBezTo>
                      <a:pt x="834" y="3027"/>
                      <a:pt x="2368" y="2193"/>
                      <a:pt x="5070" y="1893"/>
                    </a:cubicBezTo>
                    <a:cubicBezTo>
                      <a:pt x="5938" y="1793"/>
                      <a:pt x="6438" y="1459"/>
                      <a:pt x="6938" y="1159"/>
                    </a:cubicBezTo>
                    <a:cubicBezTo>
                      <a:pt x="7608" y="752"/>
                      <a:pt x="8304" y="324"/>
                      <a:pt x="9883" y="324"/>
                    </a:cubicBezTo>
                    <a:cubicBezTo>
                      <a:pt x="12704" y="324"/>
                      <a:pt x="18342" y="1692"/>
                      <a:pt x="31689" y="6996"/>
                    </a:cubicBezTo>
                    <a:cubicBezTo>
                      <a:pt x="33824" y="7864"/>
                      <a:pt x="35659" y="8564"/>
                      <a:pt x="37227" y="9198"/>
                    </a:cubicBezTo>
                    <a:cubicBezTo>
                      <a:pt x="45232" y="12400"/>
                      <a:pt x="46433" y="12867"/>
                      <a:pt x="49002" y="14135"/>
                    </a:cubicBezTo>
                    <a:cubicBezTo>
                      <a:pt x="49035" y="14168"/>
                      <a:pt x="49035" y="14168"/>
                      <a:pt x="49068" y="14168"/>
                    </a:cubicBezTo>
                    <a:cubicBezTo>
                      <a:pt x="49135" y="14168"/>
                      <a:pt x="49202" y="14135"/>
                      <a:pt x="49202" y="14068"/>
                    </a:cubicBezTo>
                    <a:cubicBezTo>
                      <a:pt x="49269" y="14001"/>
                      <a:pt x="49235" y="13901"/>
                      <a:pt x="49135" y="13868"/>
                    </a:cubicBezTo>
                    <a:cubicBezTo>
                      <a:pt x="46567" y="12600"/>
                      <a:pt x="45366" y="12100"/>
                      <a:pt x="37327" y="8898"/>
                    </a:cubicBezTo>
                    <a:cubicBezTo>
                      <a:pt x="35759" y="8297"/>
                      <a:pt x="33958" y="7564"/>
                      <a:pt x="31789" y="6696"/>
                    </a:cubicBezTo>
                    <a:cubicBezTo>
                      <a:pt x="18462" y="1391"/>
                      <a:pt x="12749" y="1"/>
                      <a:pt x="98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9"/>
              <p:cNvSpPr/>
              <p:nvPr/>
            </p:nvSpPr>
            <p:spPr>
              <a:xfrm>
                <a:off x="1261900" y="1091225"/>
                <a:ext cx="5757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5171" extrusionOk="0">
                    <a:moveTo>
                      <a:pt x="2136" y="0"/>
                    </a:moveTo>
                    <a:cubicBezTo>
                      <a:pt x="2036" y="0"/>
                      <a:pt x="1969" y="67"/>
                      <a:pt x="1969" y="167"/>
                    </a:cubicBezTo>
                    <a:cubicBezTo>
                      <a:pt x="1902" y="1902"/>
                      <a:pt x="1202" y="3603"/>
                      <a:pt x="34" y="4904"/>
                    </a:cubicBezTo>
                    <a:cubicBezTo>
                      <a:pt x="1" y="4971"/>
                      <a:pt x="1" y="5071"/>
                      <a:pt x="67" y="5104"/>
                    </a:cubicBezTo>
                    <a:cubicBezTo>
                      <a:pt x="101" y="5137"/>
                      <a:pt x="134" y="5171"/>
                      <a:pt x="168" y="5171"/>
                    </a:cubicBezTo>
                    <a:cubicBezTo>
                      <a:pt x="201" y="5171"/>
                      <a:pt x="234" y="5137"/>
                      <a:pt x="268" y="5104"/>
                    </a:cubicBezTo>
                    <a:cubicBezTo>
                      <a:pt x="1468" y="3770"/>
                      <a:pt x="2202" y="1969"/>
                      <a:pt x="2269" y="167"/>
                    </a:cubicBezTo>
                    <a:cubicBezTo>
                      <a:pt x="2302" y="101"/>
                      <a:pt x="2236" y="34"/>
                      <a:pt x="2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9"/>
              <p:cNvSpPr/>
              <p:nvPr/>
            </p:nvSpPr>
            <p:spPr>
              <a:xfrm>
                <a:off x="1345300" y="1176900"/>
                <a:ext cx="517050" cy="180375"/>
              </a:xfrm>
              <a:custGeom>
                <a:avLst/>
                <a:gdLst/>
                <a:ahLst/>
                <a:cxnLst/>
                <a:rect l="l" t="t" r="r" b="b"/>
                <a:pathLst>
                  <a:path w="20682" h="7215" extrusionOk="0">
                    <a:moveTo>
                      <a:pt x="117" y="1"/>
                    </a:moveTo>
                    <a:cubicBezTo>
                      <a:pt x="46" y="1"/>
                      <a:pt x="0" y="60"/>
                      <a:pt x="0" y="143"/>
                    </a:cubicBezTo>
                    <a:cubicBezTo>
                      <a:pt x="0" y="243"/>
                      <a:pt x="67" y="309"/>
                      <a:pt x="167" y="309"/>
                    </a:cubicBezTo>
                    <a:cubicBezTo>
                      <a:pt x="3636" y="443"/>
                      <a:pt x="6939" y="1710"/>
                      <a:pt x="10174" y="2945"/>
                    </a:cubicBezTo>
                    <a:cubicBezTo>
                      <a:pt x="13577" y="4246"/>
                      <a:pt x="17079" y="5613"/>
                      <a:pt x="20448" y="7181"/>
                    </a:cubicBezTo>
                    <a:cubicBezTo>
                      <a:pt x="20448" y="7214"/>
                      <a:pt x="20482" y="7214"/>
                      <a:pt x="20515" y="7214"/>
                    </a:cubicBezTo>
                    <a:cubicBezTo>
                      <a:pt x="20582" y="7214"/>
                      <a:pt x="20615" y="7181"/>
                      <a:pt x="20649" y="7114"/>
                    </a:cubicBezTo>
                    <a:cubicBezTo>
                      <a:pt x="20682" y="7048"/>
                      <a:pt x="20649" y="6948"/>
                      <a:pt x="20582" y="6914"/>
                    </a:cubicBezTo>
                    <a:cubicBezTo>
                      <a:pt x="17213" y="5313"/>
                      <a:pt x="13677" y="3979"/>
                      <a:pt x="10274" y="2678"/>
                    </a:cubicBezTo>
                    <a:cubicBezTo>
                      <a:pt x="7039" y="1410"/>
                      <a:pt x="3703" y="143"/>
                      <a:pt x="167" y="9"/>
                    </a:cubicBezTo>
                    <a:cubicBezTo>
                      <a:pt x="149" y="3"/>
                      <a:pt x="133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9"/>
              <p:cNvSpPr/>
              <p:nvPr/>
            </p:nvSpPr>
            <p:spPr>
              <a:xfrm>
                <a:off x="1661350" y="1326800"/>
                <a:ext cx="64250" cy="56325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253" extrusionOk="0">
                    <a:moveTo>
                      <a:pt x="1268" y="318"/>
                    </a:moveTo>
                    <a:cubicBezTo>
                      <a:pt x="1435" y="318"/>
                      <a:pt x="1635" y="384"/>
                      <a:pt x="1835" y="451"/>
                    </a:cubicBezTo>
                    <a:cubicBezTo>
                      <a:pt x="2136" y="618"/>
                      <a:pt x="2202" y="785"/>
                      <a:pt x="2202" y="818"/>
                    </a:cubicBezTo>
                    <a:cubicBezTo>
                      <a:pt x="2036" y="1185"/>
                      <a:pt x="1502" y="1852"/>
                      <a:pt x="1402" y="1919"/>
                    </a:cubicBezTo>
                    <a:cubicBezTo>
                      <a:pt x="1390" y="1931"/>
                      <a:pt x="1382" y="1939"/>
                      <a:pt x="1370" y="1939"/>
                    </a:cubicBezTo>
                    <a:cubicBezTo>
                      <a:pt x="1351" y="1939"/>
                      <a:pt x="1320" y="1916"/>
                      <a:pt x="1235" y="1852"/>
                    </a:cubicBezTo>
                    <a:cubicBezTo>
                      <a:pt x="1102" y="1785"/>
                      <a:pt x="901" y="1685"/>
                      <a:pt x="501" y="1519"/>
                    </a:cubicBezTo>
                    <a:cubicBezTo>
                      <a:pt x="434" y="1519"/>
                      <a:pt x="401" y="1485"/>
                      <a:pt x="401" y="1452"/>
                    </a:cubicBezTo>
                    <a:cubicBezTo>
                      <a:pt x="334" y="1318"/>
                      <a:pt x="568" y="985"/>
                      <a:pt x="768" y="718"/>
                    </a:cubicBezTo>
                    <a:cubicBezTo>
                      <a:pt x="835" y="651"/>
                      <a:pt x="901" y="551"/>
                      <a:pt x="935" y="451"/>
                    </a:cubicBezTo>
                    <a:cubicBezTo>
                      <a:pt x="1002" y="351"/>
                      <a:pt x="1135" y="318"/>
                      <a:pt x="1268" y="318"/>
                    </a:cubicBezTo>
                    <a:close/>
                    <a:moveTo>
                      <a:pt x="1256" y="1"/>
                    </a:moveTo>
                    <a:cubicBezTo>
                      <a:pt x="1018" y="1"/>
                      <a:pt x="801" y="84"/>
                      <a:pt x="668" y="284"/>
                    </a:cubicBezTo>
                    <a:cubicBezTo>
                      <a:pt x="635" y="384"/>
                      <a:pt x="568" y="451"/>
                      <a:pt x="501" y="551"/>
                    </a:cubicBezTo>
                    <a:cubicBezTo>
                      <a:pt x="234" y="918"/>
                      <a:pt x="1" y="1252"/>
                      <a:pt x="68" y="1552"/>
                    </a:cubicBezTo>
                    <a:cubicBezTo>
                      <a:pt x="134" y="1685"/>
                      <a:pt x="234" y="1785"/>
                      <a:pt x="401" y="1852"/>
                    </a:cubicBezTo>
                    <a:cubicBezTo>
                      <a:pt x="768" y="1986"/>
                      <a:pt x="935" y="2086"/>
                      <a:pt x="1068" y="2152"/>
                    </a:cubicBezTo>
                    <a:cubicBezTo>
                      <a:pt x="1168" y="2219"/>
                      <a:pt x="1268" y="2252"/>
                      <a:pt x="1368" y="2252"/>
                    </a:cubicBezTo>
                    <a:cubicBezTo>
                      <a:pt x="1402" y="2252"/>
                      <a:pt x="1435" y="2252"/>
                      <a:pt x="1502" y="2219"/>
                    </a:cubicBezTo>
                    <a:cubicBezTo>
                      <a:pt x="1735" y="2152"/>
                      <a:pt x="2336" y="1318"/>
                      <a:pt x="2469" y="952"/>
                    </a:cubicBezTo>
                    <a:cubicBezTo>
                      <a:pt x="2569" y="718"/>
                      <a:pt x="2403" y="418"/>
                      <a:pt x="1969" y="218"/>
                    </a:cubicBezTo>
                    <a:cubicBezTo>
                      <a:pt x="1752" y="84"/>
                      <a:pt x="1494" y="1"/>
                      <a:pt x="1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9"/>
              <p:cNvSpPr/>
              <p:nvPr/>
            </p:nvSpPr>
            <p:spPr>
              <a:xfrm>
                <a:off x="2907250" y="1609975"/>
                <a:ext cx="817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6103" extrusionOk="0">
                    <a:moveTo>
                      <a:pt x="1168" y="299"/>
                    </a:moveTo>
                    <a:cubicBezTo>
                      <a:pt x="1301" y="299"/>
                      <a:pt x="1535" y="366"/>
                      <a:pt x="2102" y="599"/>
                    </a:cubicBezTo>
                    <a:cubicBezTo>
                      <a:pt x="2702" y="899"/>
                      <a:pt x="2936" y="1099"/>
                      <a:pt x="2869" y="2133"/>
                    </a:cubicBezTo>
                    <a:cubicBezTo>
                      <a:pt x="2769" y="3067"/>
                      <a:pt x="2602" y="5269"/>
                      <a:pt x="1902" y="5736"/>
                    </a:cubicBezTo>
                    <a:cubicBezTo>
                      <a:pt x="1824" y="5775"/>
                      <a:pt x="1734" y="5791"/>
                      <a:pt x="1646" y="5791"/>
                    </a:cubicBezTo>
                    <a:cubicBezTo>
                      <a:pt x="1584" y="5791"/>
                      <a:pt x="1523" y="5783"/>
                      <a:pt x="1468" y="5769"/>
                    </a:cubicBezTo>
                    <a:cubicBezTo>
                      <a:pt x="834" y="5536"/>
                      <a:pt x="501" y="5336"/>
                      <a:pt x="434" y="5136"/>
                    </a:cubicBezTo>
                    <a:cubicBezTo>
                      <a:pt x="367" y="4935"/>
                      <a:pt x="467" y="4702"/>
                      <a:pt x="668" y="4368"/>
                    </a:cubicBezTo>
                    <a:cubicBezTo>
                      <a:pt x="968" y="3768"/>
                      <a:pt x="1401" y="2901"/>
                      <a:pt x="1268" y="1533"/>
                    </a:cubicBezTo>
                    <a:cubicBezTo>
                      <a:pt x="1235" y="1300"/>
                      <a:pt x="1201" y="1099"/>
                      <a:pt x="1135" y="933"/>
                    </a:cubicBezTo>
                    <a:cubicBezTo>
                      <a:pt x="1101" y="699"/>
                      <a:pt x="1034" y="366"/>
                      <a:pt x="1101" y="332"/>
                    </a:cubicBezTo>
                    <a:cubicBezTo>
                      <a:pt x="1101" y="332"/>
                      <a:pt x="1135" y="299"/>
                      <a:pt x="1168" y="299"/>
                    </a:cubicBezTo>
                    <a:close/>
                    <a:moveTo>
                      <a:pt x="1149" y="1"/>
                    </a:moveTo>
                    <a:cubicBezTo>
                      <a:pt x="1044" y="1"/>
                      <a:pt x="964" y="23"/>
                      <a:pt x="901" y="65"/>
                    </a:cubicBezTo>
                    <a:cubicBezTo>
                      <a:pt x="701" y="232"/>
                      <a:pt x="768" y="566"/>
                      <a:pt x="834" y="999"/>
                    </a:cubicBezTo>
                    <a:cubicBezTo>
                      <a:pt x="868" y="1166"/>
                      <a:pt x="901" y="1366"/>
                      <a:pt x="934" y="1566"/>
                    </a:cubicBezTo>
                    <a:cubicBezTo>
                      <a:pt x="1068" y="2867"/>
                      <a:pt x="668" y="3635"/>
                      <a:pt x="367" y="4202"/>
                    </a:cubicBezTo>
                    <a:cubicBezTo>
                      <a:pt x="167" y="4602"/>
                      <a:pt x="0" y="4935"/>
                      <a:pt x="134" y="5236"/>
                    </a:cubicBezTo>
                    <a:cubicBezTo>
                      <a:pt x="234" y="5536"/>
                      <a:pt x="601" y="5769"/>
                      <a:pt x="1335" y="6070"/>
                    </a:cubicBezTo>
                    <a:cubicBezTo>
                      <a:pt x="1435" y="6103"/>
                      <a:pt x="1535" y="6103"/>
                      <a:pt x="1635" y="6103"/>
                    </a:cubicBezTo>
                    <a:cubicBezTo>
                      <a:pt x="1802" y="6103"/>
                      <a:pt x="1935" y="6070"/>
                      <a:pt x="2069" y="6003"/>
                    </a:cubicBezTo>
                    <a:cubicBezTo>
                      <a:pt x="2902" y="5469"/>
                      <a:pt x="3069" y="3234"/>
                      <a:pt x="3169" y="2133"/>
                    </a:cubicBezTo>
                    <a:cubicBezTo>
                      <a:pt x="3269" y="999"/>
                      <a:pt x="2969" y="666"/>
                      <a:pt x="2235" y="332"/>
                    </a:cubicBezTo>
                    <a:cubicBezTo>
                      <a:pt x="1711" y="104"/>
                      <a:pt x="1374" y="1"/>
                      <a:pt x="1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39"/>
              <p:cNvSpPr/>
              <p:nvPr/>
            </p:nvSpPr>
            <p:spPr>
              <a:xfrm>
                <a:off x="1585475" y="1093975"/>
                <a:ext cx="85925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5528" extrusionOk="0">
                    <a:moveTo>
                      <a:pt x="1101" y="291"/>
                    </a:moveTo>
                    <a:cubicBezTo>
                      <a:pt x="1702" y="291"/>
                      <a:pt x="2669" y="691"/>
                      <a:pt x="2869" y="1025"/>
                    </a:cubicBezTo>
                    <a:cubicBezTo>
                      <a:pt x="3103" y="1325"/>
                      <a:pt x="3136" y="1758"/>
                      <a:pt x="3103" y="2326"/>
                    </a:cubicBezTo>
                    <a:cubicBezTo>
                      <a:pt x="3069" y="4027"/>
                      <a:pt x="2736" y="4994"/>
                      <a:pt x="2102" y="5194"/>
                    </a:cubicBezTo>
                    <a:cubicBezTo>
                      <a:pt x="2029" y="5214"/>
                      <a:pt x="1954" y="5223"/>
                      <a:pt x="1879" y="5223"/>
                    </a:cubicBezTo>
                    <a:cubicBezTo>
                      <a:pt x="1197" y="5223"/>
                      <a:pt x="457" y="4480"/>
                      <a:pt x="367" y="4360"/>
                    </a:cubicBezTo>
                    <a:cubicBezTo>
                      <a:pt x="334" y="4160"/>
                      <a:pt x="367" y="4060"/>
                      <a:pt x="434" y="3793"/>
                    </a:cubicBezTo>
                    <a:cubicBezTo>
                      <a:pt x="601" y="3326"/>
                      <a:pt x="868" y="2559"/>
                      <a:pt x="701" y="558"/>
                    </a:cubicBezTo>
                    <a:cubicBezTo>
                      <a:pt x="701" y="424"/>
                      <a:pt x="734" y="391"/>
                      <a:pt x="868" y="357"/>
                    </a:cubicBezTo>
                    <a:cubicBezTo>
                      <a:pt x="934" y="324"/>
                      <a:pt x="1001" y="291"/>
                      <a:pt x="1101" y="291"/>
                    </a:cubicBezTo>
                    <a:close/>
                    <a:moveTo>
                      <a:pt x="1140" y="1"/>
                    </a:moveTo>
                    <a:cubicBezTo>
                      <a:pt x="1000" y="1"/>
                      <a:pt x="873" y="18"/>
                      <a:pt x="768" y="57"/>
                    </a:cubicBezTo>
                    <a:cubicBezTo>
                      <a:pt x="501" y="124"/>
                      <a:pt x="367" y="324"/>
                      <a:pt x="401" y="558"/>
                    </a:cubicBezTo>
                    <a:cubicBezTo>
                      <a:pt x="534" y="2526"/>
                      <a:pt x="301" y="3260"/>
                      <a:pt x="134" y="3693"/>
                    </a:cubicBezTo>
                    <a:cubicBezTo>
                      <a:pt x="67" y="3960"/>
                      <a:pt x="0" y="4160"/>
                      <a:pt x="100" y="4427"/>
                    </a:cubicBezTo>
                    <a:cubicBezTo>
                      <a:pt x="134" y="4594"/>
                      <a:pt x="1034" y="5528"/>
                      <a:pt x="1902" y="5528"/>
                    </a:cubicBezTo>
                    <a:cubicBezTo>
                      <a:pt x="1968" y="5528"/>
                      <a:pt x="2002" y="5528"/>
                      <a:pt x="2068" y="5494"/>
                    </a:cubicBezTo>
                    <a:cubicBezTo>
                      <a:pt x="2936" y="5361"/>
                      <a:pt x="3369" y="4294"/>
                      <a:pt x="3436" y="2326"/>
                    </a:cubicBezTo>
                    <a:cubicBezTo>
                      <a:pt x="3436" y="1825"/>
                      <a:pt x="3436" y="1258"/>
                      <a:pt x="3136" y="858"/>
                    </a:cubicBezTo>
                    <a:cubicBezTo>
                      <a:pt x="2858" y="441"/>
                      <a:pt x="1839" y="1"/>
                      <a:pt x="11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9"/>
              <p:cNvSpPr/>
              <p:nvPr/>
            </p:nvSpPr>
            <p:spPr>
              <a:xfrm>
                <a:off x="2632875" y="1532375"/>
                <a:ext cx="1255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1068" extrusionOk="0">
                    <a:moveTo>
                      <a:pt x="301" y="0"/>
                    </a:moveTo>
                    <a:cubicBezTo>
                      <a:pt x="234" y="34"/>
                      <a:pt x="168" y="100"/>
                      <a:pt x="168" y="167"/>
                    </a:cubicBezTo>
                    <a:cubicBezTo>
                      <a:pt x="168" y="401"/>
                      <a:pt x="134" y="634"/>
                      <a:pt x="34" y="834"/>
                    </a:cubicBezTo>
                    <a:cubicBezTo>
                      <a:pt x="1" y="901"/>
                      <a:pt x="68" y="1001"/>
                      <a:pt x="134" y="1034"/>
                    </a:cubicBezTo>
                    <a:cubicBezTo>
                      <a:pt x="168" y="1034"/>
                      <a:pt x="168" y="1068"/>
                      <a:pt x="201" y="1068"/>
                    </a:cubicBezTo>
                    <a:cubicBezTo>
                      <a:pt x="268" y="1068"/>
                      <a:pt x="301" y="1001"/>
                      <a:pt x="334" y="968"/>
                    </a:cubicBezTo>
                    <a:cubicBezTo>
                      <a:pt x="435" y="701"/>
                      <a:pt x="501" y="434"/>
                      <a:pt x="468" y="167"/>
                    </a:cubicBezTo>
                    <a:cubicBezTo>
                      <a:pt x="468" y="67"/>
                      <a:pt x="401" y="0"/>
                      <a:pt x="3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9"/>
              <p:cNvSpPr/>
              <p:nvPr/>
            </p:nvSpPr>
            <p:spPr>
              <a:xfrm>
                <a:off x="2667900" y="1546325"/>
                <a:ext cx="108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77" extrusionOk="0">
                    <a:moveTo>
                      <a:pt x="284" y="1"/>
                    </a:moveTo>
                    <a:cubicBezTo>
                      <a:pt x="269" y="1"/>
                      <a:pt x="252" y="4"/>
                      <a:pt x="234" y="9"/>
                    </a:cubicBezTo>
                    <a:cubicBezTo>
                      <a:pt x="134" y="9"/>
                      <a:pt x="68" y="76"/>
                      <a:pt x="101" y="176"/>
                    </a:cubicBezTo>
                    <a:cubicBezTo>
                      <a:pt x="101" y="410"/>
                      <a:pt x="68" y="643"/>
                      <a:pt x="1" y="877"/>
                    </a:cubicBezTo>
                    <a:cubicBezTo>
                      <a:pt x="1" y="977"/>
                      <a:pt x="34" y="1044"/>
                      <a:pt x="134" y="1077"/>
                    </a:cubicBezTo>
                    <a:lnTo>
                      <a:pt x="168" y="1077"/>
                    </a:lnTo>
                    <a:cubicBezTo>
                      <a:pt x="234" y="1077"/>
                      <a:pt x="301" y="1044"/>
                      <a:pt x="334" y="977"/>
                    </a:cubicBezTo>
                    <a:cubicBezTo>
                      <a:pt x="401" y="710"/>
                      <a:pt x="435" y="410"/>
                      <a:pt x="401" y="143"/>
                    </a:cubicBezTo>
                    <a:cubicBezTo>
                      <a:pt x="401" y="61"/>
                      <a:pt x="356" y="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9"/>
              <p:cNvSpPr/>
              <p:nvPr/>
            </p:nvSpPr>
            <p:spPr>
              <a:xfrm>
                <a:off x="2700425" y="1561550"/>
                <a:ext cx="10050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002" extrusionOk="0">
                    <a:moveTo>
                      <a:pt x="268" y="1"/>
                    </a:moveTo>
                    <a:cubicBezTo>
                      <a:pt x="201" y="1"/>
                      <a:pt x="101" y="68"/>
                      <a:pt x="101" y="134"/>
                    </a:cubicBezTo>
                    <a:lnTo>
                      <a:pt x="1" y="835"/>
                    </a:lnTo>
                    <a:cubicBezTo>
                      <a:pt x="1" y="902"/>
                      <a:pt x="34" y="1002"/>
                      <a:pt x="134" y="1002"/>
                    </a:cubicBezTo>
                    <a:lnTo>
                      <a:pt x="168" y="1002"/>
                    </a:lnTo>
                    <a:cubicBezTo>
                      <a:pt x="234" y="1002"/>
                      <a:pt x="301" y="935"/>
                      <a:pt x="301" y="868"/>
                    </a:cubicBezTo>
                    <a:lnTo>
                      <a:pt x="401" y="201"/>
                    </a:lnTo>
                    <a:cubicBezTo>
                      <a:pt x="401" y="101"/>
                      <a:pt x="368" y="34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9"/>
              <p:cNvSpPr/>
              <p:nvPr/>
            </p:nvSpPr>
            <p:spPr>
              <a:xfrm>
                <a:off x="2735450" y="1574900"/>
                <a:ext cx="92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102" extrusionOk="0">
                    <a:moveTo>
                      <a:pt x="234" y="1"/>
                    </a:moveTo>
                    <a:cubicBezTo>
                      <a:pt x="134" y="1"/>
                      <a:pt x="68" y="67"/>
                      <a:pt x="68" y="167"/>
                    </a:cubicBezTo>
                    <a:lnTo>
                      <a:pt x="1" y="935"/>
                    </a:lnTo>
                    <a:cubicBezTo>
                      <a:pt x="1" y="1001"/>
                      <a:pt x="68" y="1101"/>
                      <a:pt x="134" y="1101"/>
                    </a:cubicBezTo>
                    <a:lnTo>
                      <a:pt x="168" y="1101"/>
                    </a:lnTo>
                    <a:cubicBezTo>
                      <a:pt x="234" y="1101"/>
                      <a:pt x="301" y="1035"/>
                      <a:pt x="301" y="935"/>
                    </a:cubicBezTo>
                    <a:lnTo>
                      <a:pt x="368" y="167"/>
                    </a:lnTo>
                    <a:cubicBezTo>
                      <a:pt x="368" y="101"/>
                      <a:pt x="301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9"/>
              <p:cNvSpPr/>
              <p:nvPr/>
            </p:nvSpPr>
            <p:spPr>
              <a:xfrm>
                <a:off x="2767975" y="1589700"/>
                <a:ext cx="9200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977" extrusionOk="0">
                    <a:moveTo>
                      <a:pt x="163" y="0"/>
                    </a:moveTo>
                    <a:cubicBezTo>
                      <a:pt x="102" y="0"/>
                      <a:pt x="34" y="60"/>
                      <a:pt x="34" y="142"/>
                    </a:cubicBezTo>
                    <a:lnTo>
                      <a:pt x="1" y="810"/>
                    </a:lnTo>
                    <a:cubicBezTo>
                      <a:pt x="1" y="910"/>
                      <a:pt x="67" y="976"/>
                      <a:pt x="134" y="976"/>
                    </a:cubicBezTo>
                    <a:lnTo>
                      <a:pt x="168" y="976"/>
                    </a:lnTo>
                    <a:cubicBezTo>
                      <a:pt x="234" y="976"/>
                      <a:pt x="301" y="910"/>
                      <a:pt x="301" y="843"/>
                    </a:cubicBezTo>
                    <a:lnTo>
                      <a:pt x="368" y="176"/>
                    </a:lnTo>
                    <a:cubicBezTo>
                      <a:pt x="368" y="76"/>
                      <a:pt x="301" y="9"/>
                      <a:pt x="201" y="9"/>
                    </a:cubicBezTo>
                    <a:cubicBezTo>
                      <a:pt x="189" y="3"/>
                      <a:pt x="176" y="0"/>
                      <a:pt x="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9"/>
              <p:cNvSpPr/>
              <p:nvPr/>
            </p:nvSpPr>
            <p:spPr>
              <a:xfrm>
                <a:off x="2796325" y="1601600"/>
                <a:ext cx="1255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935" extrusionOk="0">
                    <a:moveTo>
                      <a:pt x="334" y="0"/>
                    </a:moveTo>
                    <a:cubicBezTo>
                      <a:pt x="234" y="0"/>
                      <a:pt x="168" y="67"/>
                      <a:pt x="168" y="167"/>
                    </a:cubicBezTo>
                    <a:cubicBezTo>
                      <a:pt x="201" y="367"/>
                      <a:pt x="134" y="534"/>
                      <a:pt x="68" y="701"/>
                    </a:cubicBezTo>
                    <a:cubicBezTo>
                      <a:pt x="1" y="767"/>
                      <a:pt x="34" y="867"/>
                      <a:pt x="101" y="934"/>
                    </a:cubicBezTo>
                    <a:lnTo>
                      <a:pt x="201" y="934"/>
                    </a:lnTo>
                    <a:cubicBezTo>
                      <a:pt x="234" y="934"/>
                      <a:pt x="301" y="901"/>
                      <a:pt x="334" y="867"/>
                    </a:cubicBezTo>
                    <a:cubicBezTo>
                      <a:pt x="468" y="634"/>
                      <a:pt x="501" y="400"/>
                      <a:pt x="501" y="133"/>
                    </a:cubicBezTo>
                    <a:cubicBezTo>
                      <a:pt x="468" y="67"/>
                      <a:pt x="401" y="0"/>
                      <a:pt x="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9"/>
              <p:cNvSpPr/>
              <p:nvPr/>
            </p:nvSpPr>
            <p:spPr>
              <a:xfrm>
                <a:off x="2831350" y="1612425"/>
                <a:ext cx="92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102" extrusionOk="0">
                    <a:moveTo>
                      <a:pt x="168" y="1"/>
                    </a:moveTo>
                    <a:cubicBezTo>
                      <a:pt x="68" y="1"/>
                      <a:pt x="1" y="101"/>
                      <a:pt x="34" y="167"/>
                    </a:cubicBezTo>
                    <a:cubicBezTo>
                      <a:pt x="34" y="434"/>
                      <a:pt x="34" y="668"/>
                      <a:pt x="1" y="901"/>
                    </a:cubicBezTo>
                    <a:cubicBezTo>
                      <a:pt x="1" y="1001"/>
                      <a:pt x="34" y="1068"/>
                      <a:pt x="134" y="1101"/>
                    </a:cubicBezTo>
                    <a:lnTo>
                      <a:pt x="168" y="1101"/>
                    </a:lnTo>
                    <a:cubicBezTo>
                      <a:pt x="234" y="1101"/>
                      <a:pt x="301" y="1035"/>
                      <a:pt x="301" y="968"/>
                    </a:cubicBezTo>
                    <a:cubicBezTo>
                      <a:pt x="368" y="701"/>
                      <a:pt x="368" y="434"/>
                      <a:pt x="334" y="134"/>
                    </a:cubicBezTo>
                    <a:cubicBezTo>
                      <a:pt x="334" y="67"/>
                      <a:pt x="268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39"/>
              <p:cNvSpPr/>
              <p:nvPr/>
            </p:nvSpPr>
            <p:spPr>
              <a:xfrm>
                <a:off x="1705550" y="1161900"/>
                <a:ext cx="108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77" extrusionOk="0">
                    <a:moveTo>
                      <a:pt x="284" y="0"/>
                    </a:moveTo>
                    <a:cubicBezTo>
                      <a:pt x="269" y="0"/>
                      <a:pt x="252" y="3"/>
                      <a:pt x="234" y="9"/>
                    </a:cubicBezTo>
                    <a:cubicBezTo>
                      <a:pt x="134" y="9"/>
                      <a:pt x="101" y="76"/>
                      <a:pt x="101" y="176"/>
                    </a:cubicBezTo>
                    <a:cubicBezTo>
                      <a:pt x="134" y="409"/>
                      <a:pt x="101" y="643"/>
                      <a:pt x="1" y="876"/>
                    </a:cubicBezTo>
                    <a:cubicBezTo>
                      <a:pt x="1" y="943"/>
                      <a:pt x="34" y="1043"/>
                      <a:pt x="101" y="1076"/>
                    </a:cubicBezTo>
                    <a:lnTo>
                      <a:pt x="168" y="1076"/>
                    </a:lnTo>
                    <a:cubicBezTo>
                      <a:pt x="234" y="1076"/>
                      <a:pt x="268" y="1043"/>
                      <a:pt x="301" y="976"/>
                    </a:cubicBezTo>
                    <a:cubicBezTo>
                      <a:pt x="401" y="709"/>
                      <a:pt x="434" y="409"/>
                      <a:pt x="401" y="142"/>
                    </a:cubicBezTo>
                    <a:cubicBezTo>
                      <a:pt x="401" y="60"/>
                      <a:pt x="356" y="0"/>
                      <a:pt x="2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9"/>
              <p:cNvSpPr/>
              <p:nvPr/>
            </p:nvSpPr>
            <p:spPr>
              <a:xfrm>
                <a:off x="1743925" y="1176075"/>
                <a:ext cx="9200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977" extrusionOk="0">
                    <a:moveTo>
                      <a:pt x="217" y="0"/>
                    </a:moveTo>
                    <a:cubicBezTo>
                      <a:pt x="201" y="0"/>
                      <a:pt x="185" y="3"/>
                      <a:pt x="167" y="9"/>
                    </a:cubicBezTo>
                    <a:cubicBezTo>
                      <a:pt x="67" y="9"/>
                      <a:pt x="34" y="76"/>
                      <a:pt x="34" y="176"/>
                    </a:cubicBezTo>
                    <a:cubicBezTo>
                      <a:pt x="67" y="376"/>
                      <a:pt x="67" y="609"/>
                      <a:pt x="0" y="809"/>
                    </a:cubicBezTo>
                    <a:cubicBezTo>
                      <a:pt x="0" y="876"/>
                      <a:pt x="34" y="976"/>
                      <a:pt x="134" y="976"/>
                    </a:cubicBezTo>
                    <a:lnTo>
                      <a:pt x="167" y="976"/>
                    </a:lnTo>
                    <a:cubicBezTo>
                      <a:pt x="234" y="976"/>
                      <a:pt x="300" y="943"/>
                      <a:pt x="300" y="876"/>
                    </a:cubicBezTo>
                    <a:cubicBezTo>
                      <a:pt x="367" y="609"/>
                      <a:pt x="367" y="376"/>
                      <a:pt x="334" y="142"/>
                    </a:cubicBezTo>
                    <a:cubicBezTo>
                      <a:pt x="334" y="60"/>
                      <a:pt x="289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9"/>
              <p:cNvSpPr/>
              <p:nvPr/>
            </p:nvSpPr>
            <p:spPr>
              <a:xfrm>
                <a:off x="1776450" y="1190450"/>
                <a:ext cx="100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935" extrusionOk="0">
                    <a:moveTo>
                      <a:pt x="234" y="1"/>
                    </a:moveTo>
                    <a:cubicBezTo>
                      <a:pt x="134" y="34"/>
                      <a:pt x="67" y="101"/>
                      <a:pt x="67" y="168"/>
                    </a:cubicBezTo>
                    <a:cubicBezTo>
                      <a:pt x="67" y="368"/>
                      <a:pt x="67" y="568"/>
                      <a:pt x="0" y="768"/>
                    </a:cubicBezTo>
                    <a:cubicBezTo>
                      <a:pt x="0" y="835"/>
                      <a:pt x="33" y="935"/>
                      <a:pt x="134" y="935"/>
                    </a:cubicBezTo>
                    <a:lnTo>
                      <a:pt x="167" y="935"/>
                    </a:lnTo>
                    <a:cubicBezTo>
                      <a:pt x="234" y="935"/>
                      <a:pt x="300" y="902"/>
                      <a:pt x="334" y="835"/>
                    </a:cubicBezTo>
                    <a:cubicBezTo>
                      <a:pt x="367" y="601"/>
                      <a:pt x="400" y="368"/>
                      <a:pt x="400" y="168"/>
                    </a:cubicBezTo>
                    <a:cubicBezTo>
                      <a:pt x="367" y="68"/>
                      <a:pt x="300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9"/>
              <p:cNvSpPr/>
              <p:nvPr/>
            </p:nvSpPr>
            <p:spPr>
              <a:xfrm>
                <a:off x="1808125" y="1202750"/>
                <a:ext cx="11700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1111" extrusionOk="0">
                    <a:moveTo>
                      <a:pt x="272" y="1"/>
                    </a:moveTo>
                    <a:cubicBezTo>
                      <a:pt x="259" y="1"/>
                      <a:pt x="246" y="3"/>
                      <a:pt x="234" y="9"/>
                    </a:cubicBezTo>
                    <a:cubicBezTo>
                      <a:pt x="134" y="9"/>
                      <a:pt x="67" y="109"/>
                      <a:pt x="101" y="176"/>
                    </a:cubicBezTo>
                    <a:cubicBezTo>
                      <a:pt x="134" y="410"/>
                      <a:pt x="134" y="676"/>
                      <a:pt x="34" y="877"/>
                    </a:cubicBezTo>
                    <a:cubicBezTo>
                      <a:pt x="1" y="943"/>
                      <a:pt x="34" y="1043"/>
                      <a:pt x="134" y="1077"/>
                    </a:cubicBezTo>
                    <a:cubicBezTo>
                      <a:pt x="134" y="1077"/>
                      <a:pt x="167" y="1110"/>
                      <a:pt x="167" y="1110"/>
                    </a:cubicBezTo>
                    <a:cubicBezTo>
                      <a:pt x="234" y="1110"/>
                      <a:pt x="301" y="1043"/>
                      <a:pt x="334" y="1010"/>
                    </a:cubicBezTo>
                    <a:cubicBezTo>
                      <a:pt x="434" y="710"/>
                      <a:pt x="468" y="410"/>
                      <a:pt x="401" y="143"/>
                    </a:cubicBezTo>
                    <a:cubicBezTo>
                      <a:pt x="401" y="60"/>
                      <a:pt x="333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9"/>
              <p:cNvSpPr/>
              <p:nvPr/>
            </p:nvSpPr>
            <p:spPr>
              <a:xfrm>
                <a:off x="1845650" y="1212150"/>
                <a:ext cx="10050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202" extrusionOk="0">
                    <a:moveTo>
                      <a:pt x="201" y="0"/>
                    </a:moveTo>
                    <a:cubicBezTo>
                      <a:pt x="101" y="34"/>
                      <a:pt x="34" y="100"/>
                      <a:pt x="34" y="200"/>
                    </a:cubicBezTo>
                    <a:cubicBezTo>
                      <a:pt x="67" y="467"/>
                      <a:pt x="67" y="734"/>
                      <a:pt x="34" y="1034"/>
                    </a:cubicBezTo>
                    <a:cubicBezTo>
                      <a:pt x="1" y="1101"/>
                      <a:pt x="67" y="1201"/>
                      <a:pt x="134" y="1201"/>
                    </a:cubicBezTo>
                    <a:lnTo>
                      <a:pt x="168" y="1201"/>
                    </a:lnTo>
                    <a:cubicBezTo>
                      <a:pt x="268" y="1201"/>
                      <a:pt x="334" y="1134"/>
                      <a:pt x="334" y="1068"/>
                    </a:cubicBezTo>
                    <a:cubicBezTo>
                      <a:pt x="368" y="767"/>
                      <a:pt x="401" y="467"/>
                      <a:pt x="368" y="167"/>
                    </a:cubicBezTo>
                    <a:cubicBezTo>
                      <a:pt x="368" y="67"/>
                      <a:pt x="268" y="0"/>
                      <a:pt x="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9"/>
              <p:cNvSpPr/>
              <p:nvPr/>
            </p:nvSpPr>
            <p:spPr>
              <a:xfrm>
                <a:off x="1881525" y="1230500"/>
                <a:ext cx="100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035" extrusionOk="0">
                    <a:moveTo>
                      <a:pt x="267" y="0"/>
                    </a:moveTo>
                    <a:cubicBezTo>
                      <a:pt x="167" y="0"/>
                      <a:pt x="100" y="33"/>
                      <a:pt x="67" y="134"/>
                    </a:cubicBezTo>
                    <a:cubicBezTo>
                      <a:pt x="33" y="367"/>
                      <a:pt x="0" y="634"/>
                      <a:pt x="33" y="901"/>
                    </a:cubicBezTo>
                    <a:cubicBezTo>
                      <a:pt x="33" y="967"/>
                      <a:pt x="100" y="1034"/>
                      <a:pt x="167" y="1034"/>
                    </a:cubicBezTo>
                    <a:cubicBezTo>
                      <a:pt x="267" y="1034"/>
                      <a:pt x="334" y="967"/>
                      <a:pt x="334" y="867"/>
                    </a:cubicBezTo>
                    <a:cubicBezTo>
                      <a:pt x="334" y="634"/>
                      <a:pt x="334" y="400"/>
                      <a:pt x="367" y="200"/>
                    </a:cubicBezTo>
                    <a:cubicBezTo>
                      <a:pt x="400" y="100"/>
                      <a:pt x="334" y="33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9"/>
              <p:cNvSpPr/>
              <p:nvPr/>
            </p:nvSpPr>
            <p:spPr>
              <a:xfrm>
                <a:off x="1915700" y="1244675"/>
                <a:ext cx="920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068" extrusionOk="0">
                    <a:moveTo>
                      <a:pt x="234" y="0"/>
                    </a:moveTo>
                    <a:cubicBezTo>
                      <a:pt x="134" y="0"/>
                      <a:pt x="67" y="67"/>
                      <a:pt x="67" y="167"/>
                    </a:cubicBezTo>
                    <a:lnTo>
                      <a:pt x="1" y="901"/>
                    </a:lnTo>
                    <a:cubicBezTo>
                      <a:pt x="1" y="968"/>
                      <a:pt x="67" y="1034"/>
                      <a:pt x="134" y="1068"/>
                    </a:cubicBezTo>
                    <a:lnTo>
                      <a:pt x="168" y="1068"/>
                    </a:lnTo>
                    <a:cubicBezTo>
                      <a:pt x="234" y="1068"/>
                      <a:pt x="301" y="1001"/>
                      <a:pt x="301" y="901"/>
                    </a:cubicBezTo>
                    <a:lnTo>
                      <a:pt x="368" y="167"/>
                    </a:lnTo>
                    <a:cubicBezTo>
                      <a:pt x="368" y="100"/>
                      <a:pt x="301" y="34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9"/>
              <p:cNvSpPr/>
              <p:nvPr/>
            </p:nvSpPr>
            <p:spPr>
              <a:xfrm>
                <a:off x="1949075" y="1254675"/>
                <a:ext cx="9175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202" extrusionOk="0">
                    <a:moveTo>
                      <a:pt x="133" y="0"/>
                    </a:moveTo>
                    <a:cubicBezTo>
                      <a:pt x="67" y="0"/>
                      <a:pt x="0" y="101"/>
                      <a:pt x="0" y="167"/>
                    </a:cubicBezTo>
                    <a:cubicBezTo>
                      <a:pt x="33" y="467"/>
                      <a:pt x="33" y="734"/>
                      <a:pt x="33" y="1035"/>
                    </a:cubicBezTo>
                    <a:cubicBezTo>
                      <a:pt x="0" y="1101"/>
                      <a:pt x="67" y="1168"/>
                      <a:pt x="167" y="1201"/>
                    </a:cubicBezTo>
                    <a:cubicBezTo>
                      <a:pt x="267" y="1201"/>
                      <a:pt x="334" y="1135"/>
                      <a:pt x="334" y="1035"/>
                    </a:cubicBezTo>
                    <a:cubicBezTo>
                      <a:pt x="367" y="734"/>
                      <a:pt x="334" y="434"/>
                      <a:pt x="300" y="134"/>
                    </a:cubicBezTo>
                    <a:cubicBezTo>
                      <a:pt x="300" y="67"/>
                      <a:pt x="200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39"/>
              <p:cNvSpPr/>
              <p:nvPr/>
            </p:nvSpPr>
            <p:spPr>
              <a:xfrm>
                <a:off x="1981575" y="1276350"/>
                <a:ext cx="100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802" extrusionOk="0">
                    <a:moveTo>
                      <a:pt x="234" y="1"/>
                    </a:moveTo>
                    <a:lnTo>
                      <a:pt x="68" y="34"/>
                    </a:lnTo>
                    <a:lnTo>
                      <a:pt x="34" y="635"/>
                    </a:lnTo>
                    <a:cubicBezTo>
                      <a:pt x="1" y="735"/>
                      <a:pt x="68" y="801"/>
                      <a:pt x="168" y="801"/>
                    </a:cubicBezTo>
                    <a:cubicBezTo>
                      <a:pt x="268" y="801"/>
                      <a:pt x="335" y="735"/>
                      <a:pt x="335" y="668"/>
                    </a:cubicBezTo>
                    <a:lnTo>
                      <a:pt x="401" y="34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39"/>
              <p:cNvSpPr/>
              <p:nvPr/>
            </p:nvSpPr>
            <p:spPr>
              <a:xfrm>
                <a:off x="2017450" y="1283850"/>
                <a:ext cx="7525" cy="2672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069" extrusionOk="0">
                    <a:moveTo>
                      <a:pt x="167" y="1"/>
                    </a:moveTo>
                    <a:cubicBezTo>
                      <a:pt x="67" y="1"/>
                      <a:pt x="0" y="68"/>
                      <a:pt x="0" y="168"/>
                    </a:cubicBezTo>
                    <a:lnTo>
                      <a:pt x="0" y="935"/>
                    </a:lnTo>
                    <a:cubicBezTo>
                      <a:pt x="0" y="1002"/>
                      <a:pt x="67" y="1068"/>
                      <a:pt x="167" y="1068"/>
                    </a:cubicBezTo>
                    <a:cubicBezTo>
                      <a:pt x="234" y="1068"/>
                      <a:pt x="301" y="1002"/>
                      <a:pt x="301" y="935"/>
                    </a:cubicBezTo>
                    <a:lnTo>
                      <a:pt x="301" y="168"/>
                    </a:lnTo>
                    <a:cubicBezTo>
                      <a:pt x="301" y="68"/>
                      <a:pt x="234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39"/>
              <p:cNvSpPr/>
              <p:nvPr/>
            </p:nvSpPr>
            <p:spPr>
              <a:xfrm>
                <a:off x="2052475" y="1299700"/>
                <a:ext cx="75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035" extrusionOk="0">
                    <a:moveTo>
                      <a:pt x="167" y="1"/>
                    </a:moveTo>
                    <a:cubicBezTo>
                      <a:pt x="67" y="1"/>
                      <a:pt x="0" y="67"/>
                      <a:pt x="0" y="134"/>
                    </a:cubicBezTo>
                    <a:lnTo>
                      <a:pt x="0" y="868"/>
                    </a:lnTo>
                    <a:cubicBezTo>
                      <a:pt x="0" y="968"/>
                      <a:pt x="67" y="1035"/>
                      <a:pt x="167" y="1035"/>
                    </a:cubicBezTo>
                    <a:cubicBezTo>
                      <a:pt x="234" y="1035"/>
                      <a:pt x="301" y="968"/>
                      <a:pt x="301" y="868"/>
                    </a:cubicBezTo>
                    <a:lnTo>
                      <a:pt x="301" y="134"/>
                    </a:lnTo>
                    <a:cubicBezTo>
                      <a:pt x="301" y="67"/>
                      <a:pt x="234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39"/>
              <p:cNvSpPr/>
              <p:nvPr/>
            </p:nvSpPr>
            <p:spPr>
              <a:xfrm>
                <a:off x="2087500" y="1313050"/>
                <a:ext cx="75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935" extrusionOk="0">
                    <a:moveTo>
                      <a:pt x="167" y="0"/>
                    </a:moveTo>
                    <a:cubicBezTo>
                      <a:pt x="67" y="0"/>
                      <a:pt x="0" y="67"/>
                      <a:pt x="0" y="134"/>
                    </a:cubicBezTo>
                    <a:lnTo>
                      <a:pt x="0" y="768"/>
                    </a:lnTo>
                    <a:cubicBezTo>
                      <a:pt x="0" y="868"/>
                      <a:pt x="67" y="934"/>
                      <a:pt x="167" y="934"/>
                    </a:cubicBezTo>
                    <a:cubicBezTo>
                      <a:pt x="234" y="934"/>
                      <a:pt x="301" y="868"/>
                      <a:pt x="301" y="768"/>
                    </a:cubicBezTo>
                    <a:lnTo>
                      <a:pt x="301" y="134"/>
                    </a:lnTo>
                    <a:cubicBezTo>
                      <a:pt x="301" y="67"/>
                      <a:pt x="234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39"/>
              <p:cNvSpPr/>
              <p:nvPr/>
            </p:nvSpPr>
            <p:spPr>
              <a:xfrm>
                <a:off x="1453700" y="1062400"/>
                <a:ext cx="5257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2121" extrusionOk="0">
                    <a:moveTo>
                      <a:pt x="368" y="319"/>
                    </a:moveTo>
                    <a:lnTo>
                      <a:pt x="368" y="319"/>
                    </a:lnTo>
                    <a:cubicBezTo>
                      <a:pt x="568" y="353"/>
                      <a:pt x="1035" y="453"/>
                      <a:pt x="1335" y="653"/>
                    </a:cubicBezTo>
                    <a:cubicBezTo>
                      <a:pt x="1469" y="720"/>
                      <a:pt x="1569" y="820"/>
                      <a:pt x="1569" y="887"/>
                    </a:cubicBezTo>
                    <a:cubicBezTo>
                      <a:pt x="1635" y="1254"/>
                      <a:pt x="1735" y="1721"/>
                      <a:pt x="1702" y="1787"/>
                    </a:cubicBezTo>
                    <a:cubicBezTo>
                      <a:pt x="1696" y="1794"/>
                      <a:pt x="1682" y="1796"/>
                      <a:pt x="1663" y="1796"/>
                    </a:cubicBezTo>
                    <a:cubicBezTo>
                      <a:pt x="1581" y="1796"/>
                      <a:pt x="1397" y="1747"/>
                      <a:pt x="1235" y="1721"/>
                    </a:cubicBezTo>
                    <a:cubicBezTo>
                      <a:pt x="1102" y="1687"/>
                      <a:pt x="902" y="1654"/>
                      <a:pt x="701" y="1620"/>
                    </a:cubicBezTo>
                    <a:cubicBezTo>
                      <a:pt x="701" y="1587"/>
                      <a:pt x="668" y="1587"/>
                      <a:pt x="668" y="1587"/>
                    </a:cubicBezTo>
                    <a:cubicBezTo>
                      <a:pt x="668" y="1587"/>
                      <a:pt x="668" y="1620"/>
                      <a:pt x="635" y="1620"/>
                    </a:cubicBezTo>
                    <a:lnTo>
                      <a:pt x="468" y="786"/>
                    </a:lnTo>
                    <a:cubicBezTo>
                      <a:pt x="401" y="553"/>
                      <a:pt x="368" y="420"/>
                      <a:pt x="368" y="319"/>
                    </a:cubicBezTo>
                    <a:close/>
                    <a:moveTo>
                      <a:pt x="305" y="1"/>
                    </a:moveTo>
                    <a:cubicBezTo>
                      <a:pt x="201" y="1"/>
                      <a:pt x="112" y="30"/>
                      <a:pt x="68" y="119"/>
                    </a:cubicBezTo>
                    <a:cubicBezTo>
                      <a:pt x="1" y="219"/>
                      <a:pt x="1" y="219"/>
                      <a:pt x="168" y="853"/>
                    </a:cubicBezTo>
                    <a:lnTo>
                      <a:pt x="368" y="1754"/>
                    </a:lnTo>
                    <a:cubicBezTo>
                      <a:pt x="401" y="1921"/>
                      <a:pt x="601" y="1921"/>
                      <a:pt x="635" y="1921"/>
                    </a:cubicBezTo>
                    <a:cubicBezTo>
                      <a:pt x="835" y="1954"/>
                      <a:pt x="1035" y="1987"/>
                      <a:pt x="1168" y="2021"/>
                    </a:cubicBezTo>
                    <a:cubicBezTo>
                      <a:pt x="1369" y="2087"/>
                      <a:pt x="1535" y="2121"/>
                      <a:pt x="1669" y="2121"/>
                    </a:cubicBezTo>
                    <a:cubicBezTo>
                      <a:pt x="1769" y="2121"/>
                      <a:pt x="1869" y="2087"/>
                      <a:pt x="1936" y="2021"/>
                    </a:cubicBezTo>
                    <a:cubicBezTo>
                      <a:pt x="2102" y="1854"/>
                      <a:pt x="2036" y="1587"/>
                      <a:pt x="1869" y="820"/>
                    </a:cubicBezTo>
                    <a:cubicBezTo>
                      <a:pt x="1769" y="353"/>
                      <a:pt x="902" y="86"/>
                      <a:pt x="468" y="19"/>
                    </a:cubicBezTo>
                    <a:cubicBezTo>
                      <a:pt x="412" y="8"/>
                      <a:pt x="357" y="1"/>
                      <a:pt x="3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39"/>
              <p:cNvSpPr/>
              <p:nvPr/>
            </p:nvSpPr>
            <p:spPr>
              <a:xfrm>
                <a:off x="1387000" y="1058700"/>
                <a:ext cx="6507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1702" extrusionOk="0">
                    <a:moveTo>
                      <a:pt x="1222" y="328"/>
                    </a:moveTo>
                    <a:cubicBezTo>
                      <a:pt x="1559" y="328"/>
                      <a:pt x="1960" y="394"/>
                      <a:pt x="2102" y="434"/>
                    </a:cubicBezTo>
                    <a:cubicBezTo>
                      <a:pt x="2169" y="634"/>
                      <a:pt x="2269" y="1201"/>
                      <a:pt x="2202" y="1402"/>
                    </a:cubicBezTo>
                    <a:cubicBezTo>
                      <a:pt x="1635" y="1301"/>
                      <a:pt x="1101" y="1101"/>
                      <a:pt x="601" y="934"/>
                    </a:cubicBezTo>
                    <a:lnTo>
                      <a:pt x="567" y="901"/>
                    </a:lnTo>
                    <a:cubicBezTo>
                      <a:pt x="501" y="901"/>
                      <a:pt x="434" y="868"/>
                      <a:pt x="367" y="834"/>
                    </a:cubicBezTo>
                    <a:cubicBezTo>
                      <a:pt x="401" y="801"/>
                      <a:pt x="467" y="734"/>
                      <a:pt x="534" y="668"/>
                    </a:cubicBezTo>
                    <a:cubicBezTo>
                      <a:pt x="601" y="601"/>
                      <a:pt x="667" y="501"/>
                      <a:pt x="734" y="434"/>
                    </a:cubicBezTo>
                    <a:cubicBezTo>
                      <a:pt x="813" y="356"/>
                      <a:pt x="1004" y="328"/>
                      <a:pt x="1222" y="328"/>
                    </a:cubicBezTo>
                    <a:close/>
                    <a:moveTo>
                      <a:pt x="1134" y="0"/>
                    </a:moveTo>
                    <a:cubicBezTo>
                      <a:pt x="834" y="0"/>
                      <a:pt x="634" y="67"/>
                      <a:pt x="501" y="201"/>
                    </a:cubicBezTo>
                    <a:cubicBezTo>
                      <a:pt x="434" y="301"/>
                      <a:pt x="367" y="367"/>
                      <a:pt x="301" y="434"/>
                    </a:cubicBezTo>
                    <a:cubicBezTo>
                      <a:pt x="100" y="668"/>
                      <a:pt x="0" y="768"/>
                      <a:pt x="34" y="901"/>
                    </a:cubicBezTo>
                    <a:cubicBezTo>
                      <a:pt x="67" y="1068"/>
                      <a:pt x="200" y="1101"/>
                      <a:pt x="434" y="1201"/>
                    </a:cubicBezTo>
                    <a:lnTo>
                      <a:pt x="501" y="1201"/>
                    </a:lnTo>
                    <a:cubicBezTo>
                      <a:pt x="1001" y="1402"/>
                      <a:pt x="1601" y="1602"/>
                      <a:pt x="2202" y="1702"/>
                    </a:cubicBezTo>
                    <a:lnTo>
                      <a:pt x="2235" y="1702"/>
                    </a:lnTo>
                    <a:cubicBezTo>
                      <a:pt x="2335" y="1702"/>
                      <a:pt x="2435" y="1635"/>
                      <a:pt x="2469" y="1535"/>
                    </a:cubicBezTo>
                    <a:cubicBezTo>
                      <a:pt x="2602" y="1268"/>
                      <a:pt x="2469" y="334"/>
                      <a:pt x="2335" y="201"/>
                    </a:cubicBezTo>
                    <a:cubicBezTo>
                      <a:pt x="2235" y="101"/>
                      <a:pt x="1568" y="0"/>
                      <a:pt x="1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39"/>
              <p:cNvSpPr/>
              <p:nvPr/>
            </p:nvSpPr>
            <p:spPr>
              <a:xfrm>
                <a:off x="1306950" y="1054700"/>
                <a:ext cx="9007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162" extrusionOk="0">
                    <a:moveTo>
                      <a:pt x="2546" y="1"/>
                    </a:moveTo>
                    <a:cubicBezTo>
                      <a:pt x="2192" y="1"/>
                      <a:pt x="1823" y="34"/>
                      <a:pt x="1568" y="94"/>
                    </a:cubicBezTo>
                    <a:cubicBezTo>
                      <a:pt x="1468" y="94"/>
                      <a:pt x="1434" y="194"/>
                      <a:pt x="1434" y="261"/>
                    </a:cubicBezTo>
                    <a:cubicBezTo>
                      <a:pt x="1468" y="361"/>
                      <a:pt x="1534" y="394"/>
                      <a:pt x="1635" y="394"/>
                    </a:cubicBezTo>
                    <a:cubicBezTo>
                      <a:pt x="1931" y="331"/>
                      <a:pt x="2320" y="307"/>
                      <a:pt x="2651" y="307"/>
                    </a:cubicBezTo>
                    <a:cubicBezTo>
                      <a:pt x="2842" y="307"/>
                      <a:pt x="3013" y="315"/>
                      <a:pt x="3136" y="327"/>
                    </a:cubicBezTo>
                    <a:cubicBezTo>
                      <a:pt x="2935" y="561"/>
                      <a:pt x="2635" y="794"/>
                      <a:pt x="2602" y="828"/>
                    </a:cubicBezTo>
                    <a:cubicBezTo>
                      <a:pt x="2568" y="833"/>
                      <a:pt x="2485" y="836"/>
                      <a:pt x="2370" y="836"/>
                    </a:cubicBezTo>
                    <a:cubicBezTo>
                      <a:pt x="1816" y="836"/>
                      <a:pt x="510" y="771"/>
                      <a:pt x="234" y="661"/>
                    </a:cubicBezTo>
                    <a:cubicBezTo>
                      <a:pt x="133" y="661"/>
                      <a:pt x="33" y="694"/>
                      <a:pt x="33" y="761"/>
                    </a:cubicBezTo>
                    <a:cubicBezTo>
                      <a:pt x="0" y="861"/>
                      <a:pt x="33" y="961"/>
                      <a:pt x="100" y="961"/>
                    </a:cubicBezTo>
                    <a:cubicBezTo>
                      <a:pt x="400" y="1061"/>
                      <a:pt x="1534" y="1161"/>
                      <a:pt x="2202" y="1161"/>
                    </a:cubicBezTo>
                    <a:cubicBezTo>
                      <a:pt x="2468" y="1161"/>
                      <a:pt x="2669" y="1128"/>
                      <a:pt x="2702" y="1128"/>
                    </a:cubicBezTo>
                    <a:cubicBezTo>
                      <a:pt x="2802" y="1061"/>
                      <a:pt x="3036" y="861"/>
                      <a:pt x="3469" y="461"/>
                    </a:cubicBezTo>
                    <a:lnTo>
                      <a:pt x="3536" y="394"/>
                    </a:lnTo>
                    <a:cubicBezTo>
                      <a:pt x="3569" y="361"/>
                      <a:pt x="3603" y="327"/>
                      <a:pt x="3603" y="261"/>
                    </a:cubicBezTo>
                    <a:cubicBezTo>
                      <a:pt x="3603" y="227"/>
                      <a:pt x="3569" y="160"/>
                      <a:pt x="3536" y="160"/>
                    </a:cubicBezTo>
                    <a:cubicBezTo>
                      <a:pt x="3389" y="50"/>
                      <a:pt x="2979" y="1"/>
                      <a:pt x="25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39"/>
              <p:cNvSpPr/>
              <p:nvPr/>
            </p:nvSpPr>
            <p:spPr>
              <a:xfrm>
                <a:off x="1361975" y="1614600"/>
                <a:ext cx="206000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6285" extrusionOk="0">
                    <a:moveTo>
                      <a:pt x="7852" y="1"/>
                    </a:moveTo>
                    <a:cubicBezTo>
                      <a:pt x="7826" y="1"/>
                      <a:pt x="7800" y="5"/>
                      <a:pt x="7773" y="14"/>
                    </a:cubicBezTo>
                    <a:lnTo>
                      <a:pt x="1435" y="3116"/>
                    </a:lnTo>
                    <a:cubicBezTo>
                      <a:pt x="34" y="4050"/>
                      <a:pt x="34" y="5518"/>
                      <a:pt x="34" y="5584"/>
                    </a:cubicBezTo>
                    <a:cubicBezTo>
                      <a:pt x="1" y="5785"/>
                      <a:pt x="101" y="5985"/>
                      <a:pt x="267" y="6118"/>
                    </a:cubicBezTo>
                    <a:cubicBezTo>
                      <a:pt x="401" y="6218"/>
                      <a:pt x="534" y="6285"/>
                      <a:pt x="668" y="6285"/>
                    </a:cubicBezTo>
                    <a:cubicBezTo>
                      <a:pt x="734" y="6285"/>
                      <a:pt x="801" y="6285"/>
                      <a:pt x="868" y="6252"/>
                    </a:cubicBezTo>
                    <a:lnTo>
                      <a:pt x="8106" y="4050"/>
                    </a:lnTo>
                    <a:cubicBezTo>
                      <a:pt x="8206" y="4017"/>
                      <a:pt x="8240" y="3917"/>
                      <a:pt x="8206" y="3850"/>
                    </a:cubicBezTo>
                    <a:cubicBezTo>
                      <a:pt x="8206" y="3775"/>
                      <a:pt x="8150" y="3737"/>
                      <a:pt x="8094" y="3737"/>
                    </a:cubicBezTo>
                    <a:cubicBezTo>
                      <a:pt x="8075" y="3737"/>
                      <a:pt x="8056" y="3741"/>
                      <a:pt x="8040" y="3750"/>
                    </a:cubicBezTo>
                    <a:lnTo>
                      <a:pt x="768" y="5951"/>
                    </a:lnTo>
                    <a:cubicBezTo>
                      <a:pt x="741" y="5960"/>
                      <a:pt x="714" y="5964"/>
                      <a:pt x="687" y="5964"/>
                    </a:cubicBezTo>
                    <a:cubicBezTo>
                      <a:pt x="614" y="5964"/>
                      <a:pt x="541" y="5933"/>
                      <a:pt x="468" y="5885"/>
                    </a:cubicBezTo>
                    <a:cubicBezTo>
                      <a:pt x="368" y="5818"/>
                      <a:pt x="334" y="5718"/>
                      <a:pt x="334" y="5584"/>
                    </a:cubicBezTo>
                    <a:cubicBezTo>
                      <a:pt x="334" y="5551"/>
                      <a:pt x="368" y="4183"/>
                      <a:pt x="1602" y="3383"/>
                    </a:cubicBezTo>
                    <a:lnTo>
                      <a:pt x="7940" y="314"/>
                    </a:lnTo>
                    <a:cubicBezTo>
                      <a:pt x="8006" y="281"/>
                      <a:pt x="8040" y="181"/>
                      <a:pt x="8006" y="80"/>
                    </a:cubicBezTo>
                    <a:cubicBezTo>
                      <a:pt x="7982" y="32"/>
                      <a:pt x="7922" y="1"/>
                      <a:pt x="78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39"/>
              <p:cNvSpPr/>
              <p:nvPr/>
            </p:nvSpPr>
            <p:spPr>
              <a:xfrm>
                <a:off x="1506250" y="1662450"/>
                <a:ext cx="184325" cy="110125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4405" extrusionOk="0">
                    <a:moveTo>
                      <a:pt x="467" y="301"/>
                    </a:moveTo>
                    <a:cubicBezTo>
                      <a:pt x="734" y="335"/>
                      <a:pt x="1301" y="501"/>
                      <a:pt x="1902" y="668"/>
                    </a:cubicBezTo>
                    <a:cubicBezTo>
                      <a:pt x="2335" y="768"/>
                      <a:pt x="2836" y="902"/>
                      <a:pt x="3403" y="1069"/>
                    </a:cubicBezTo>
                    <a:cubicBezTo>
                      <a:pt x="5237" y="1502"/>
                      <a:pt x="6171" y="2069"/>
                      <a:pt x="6972" y="4104"/>
                    </a:cubicBezTo>
                    <a:cubicBezTo>
                      <a:pt x="6071" y="4104"/>
                      <a:pt x="5338" y="4104"/>
                      <a:pt x="1735" y="1369"/>
                    </a:cubicBezTo>
                    <a:cubicBezTo>
                      <a:pt x="1068" y="835"/>
                      <a:pt x="634" y="501"/>
                      <a:pt x="467" y="301"/>
                    </a:cubicBezTo>
                    <a:close/>
                    <a:moveTo>
                      <a:pt x="390" y="0"/>
                    </a:moveTo>
                    <a:cubicBezTo>
                      <a:pt x="231" y="0"/>
                      <a:pt x="151" y="46"/>
                      <a:pt x="100" y="135"/>
                    </a:cubicBezTo>
                    <a:cubicBezTo>
                      <a:pt x="0" y="335"/>
                      <a:pt x="201" y="568"/>
                      <a:pt x="1535" y="1602"/>
                    </a:cubicBezTo>
                    <a:cubicBezTo>
                      <a:pt x="4937" y="4237"/>
                      <a:pt x="5871" y="4404"/>
                      <a:pt x="6772" y="4404"/>
                    </a:cubicBezTo>
                    <a:lnTo>
                      <a:pt x="7206" y="4404"/>
                    </a:lnTo>
                    <a:cubicBezTo>
                      <a:pt x="7239" y="4404"/>
                      <a:pt x="7306" y="4371"/>
                      <a:pt x="7339" y="4338"/>
                    </a:cubicBezTo>
                    <a:cubicBezTo>
                      <a:pt x="7339" y="4271"/>
                      <a:pt x="7372" y="4237"/>
                      <a:pt x="7339" y="4171"/>
                    </a:cubicBezTo>
                    <a:cubicBezTo>
                      <a:pt x="6472" y="1869"/>
                      <a:pt x="5438" y="1235"/>
                      <a:pt x="3503" y="768"/>
                    </a:cubicBezTo>
                    <a:cubicBezTo>
                      <a:pt x="2936" y="602"/>
                      <a:pt x="2435" y="468"/>
                      <a:pt x="2002" y="368"/>
                    </a:cubicBezTo>
                    <a:cubicBezTo>
                      <a:pt x="1114" y="120"/>
                      <a:pt x="648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39"/>
              <p:cNvSpPr/>
              <p:nvPr/>
            </p:nvSpPr>
            <p:spPr>
              <a:xfrm>
                <a:off x="1614650" y="1665800"/>
                <a:ext cx="934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1269" extrusionOk="0">
                    <a:moveTo>
                      <a:pt x="3537" y="1"/>
                    </a:moveTo>
                    <a:lnTo>
                      <a:pt x="134" y="935"/>
                    </a:lnTo>
                    <a:cubicBezTo>
                      <a:pt x="68" y="968"/>
                      <a:pt x="1" y="1068"/>
                      <a:pt x="34" y="1135"/>
                    </a:cubicBezTo>
                    <a:cubicBezTo>
                      <a:pt x="34" y="1201"/>
                      <a:pt x="101" y="1268"/>
                      <a:pt x="201" y="1268"/>
                    </a:cubicBezTo>
                    <a:cubicBezTo>
                      <a:pt x="201" y="1268"/>
                      <a:pt x="201" y="1268"/>
                      <a:pt x="234" y="1235"/>
                    </a:cubicBezTo>
                    <a:lnTo>
                      <a:pt x="3603" y="301"/>
                    </a:lnTo>
                    <a:cubicBezTo>
                      <a:pt x="3703" y="301"/>
                      <a:pt x="3737" y="201"/>
                      <a:pt x="3737" y="134"/>
                    </a:cubicBezTo>
                    <a:cubicBezTo>
                      <a:pt x="3703" y="34"/>
                      <a:pt x="3603" y="1"/>
                      <a:pt x="3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6" name="Google Shape;2206;p47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0000"/>
                </a:solidFill>
              </a:rPr>
              <a:t>Causes of Aviation Accidents</a:t>
            </a:r>
            <a:endParaRPr dirty="0">
              <a:solidFill>
                <a:srgbClr val="FF0000"/>
              </a:solidFill>
            </a:endParaRPr>
          </a:p>
        </p:txBody>
      </p:sp>
      <p:grpSp>
        <p:nvGrpSpPr>
          <p:cNvPr id="2213" name="Google Shape;2213;p47"/>
          <p:cNvGrpSpPr/>
          <p:nvPr/>
        </p:nvGrpSpPr>
        <p:grpSpPr>
          <a:xfrm>
            <a:off x="6165882" y="1943583"/>
            <a:ext cx="421934" cy="278083"/>
            <a:chOff x="3988156" y="1568461"/>
            <a:chExt cx="349052" cy="230049"/>
          </a:xfrm>
        </p:grpSpPr>
        <p:sp>
          <p:nvSpPr>
            <p:cNvPr id="2214" name="Google Shape;2214;p47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7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7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7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7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7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7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1" name="Google Shape;2221;p47"/>
          <p:cNvGrpSpPr/>
          <p:nvPr/>
        </p:nvGrpSpPr>
        <p:grpSpPr>
          <a:xfrm>
            <a:off x="2556240" y="1874755"/>
            <a:ext cx="421938" cy="415331"/>
            <a:chOff x="1754279" y="4286593"/>
            <a:chExt cx="351439" cy="345965"/>
          </a:xfrm>
        </p:grpSpPr>
        <p:sp>
          <p:nvSpPr>
            <p:cNvPr id="2222" name="Google Shape;2222;p47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7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7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7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7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816658624"/>
              </p:ext>
            </p:extLst>
          </p:nvPr>
        </p:nvGraphicFramePr>
        <p:xfrm>
          <a:off x="1931014" y="977549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u="sng" dirty="0">
                <a:solidFill>
                  <a:schemeClr val="hlink"/>
                </a:solidFill>
                <a:latin typeface="Orbitron" panose="020B0604020202020204" charset="0"/>
                <a:ea typeface="Space Grotesk"/>
                <a:cs typeface="Space Grotesk"/>
                <a:sym typeface="Space Grotesk"/>
              </a:rPr>
              <a:t>BUSINESS PROBLEM</a:t>
            </a:r>
            <a:r>
              <a:rPr lang="en-US" sz="3200" b="1" u="sng" dirty="0">
                <a:latin typeface="Orbitron" panose="020B0604020202020204" charset="0"/>
                <a:ea typeface="Space Grotesk"/>
                <a:cs typeface="Space Grotesk"/>
                <a:sym typeface="Space Grotesk"/>
              </a:rPr>
              <a:t/>
            </a:r>
            <a:br>
              <a:rPr lang="en-US" sz="3200" b="1" u="sng" dirty="0">
                <a:latin typeface="Orbitron" panose="020B0604020202020204" charset="0"/>
                <a:ea typeface="Space Grotesk"/>
                <a:cs typeface="Space Grotesk"/>
                <a:sym typeface="Space Grotesk"/>
              </a:rPr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Arial Rounded MT Bold" panose="020F0704030504030204" pitchFamily="34" charset="0"/>
              </a:rPr>
              <a:t>Use data to provide insights into identifying the </a:t>
            </a:r>
            <a:r>
              <a:rPr lang="en-US" dirty="0">
                <a:latin typeface="Arial Rounded MT Bold" panose="020F0704030504030204" pitchFamily="34" charset="0"/>
              </a:rPr>
              <a:t>safest, lowest-risk aircraft for commercial and private aviation to help </a:t>
            </a:r>
            <a:r>
              <a:rPr lang="en-US" dirty="0" smtClean="0">
                <a:latin typeface="Arial Rounded MT Bold" panose="020F0704030504030204" pitchFamily="34" charset="0"/>
              </a:rPr>
              <a:t>our company expand </a:t>
            </a:r>
            <a:r>
              <a:rPr lang="en-US" dirty="0">
                <a:latin typeface="Arial Rounded MT Bold" panose="020F0704030504030204" pitchFamily="34" charset="0"/>
              </a:rPr>
              <a:t>into new markets while minimizing potential financial and reputational risks associated with aviation accidents.</a:t>
            </a:r>
          </a:p>
          <a:p>
            <a:pPr marL="1524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753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this important?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1000" indent="-228600">
              <a:buFont typeface="+mj-lt"/>
              <a:buAutoNum type="arabicPeriod"/>
            </a:pPr>
            <a:r>
              <a:rPr lang="en-US" dirty="0" smtClean="0">
                <a:latin typeface="Bahnschrift Light" panose="020B0502040204020203" pitchFamily="34" charset="0"/>
              </a:rPr>
              <a:t>The </a:t>
            </a:r>
            <a:r>
              <a:rPr lang="en-US" dirty="0">
                <a:latin typeface="Bahnschrift Light" panose="020B0502040204020203" pitchFamily="34" charset="0"/>
              </a:rPr>
              <a:t>company seeks to purchase aircraft models with the lowest accident rates and best safety </a:t>
            </a:r>
            <a:r>
              <a:rPr lang="en-US" dirty="0" smtClean="0">
                <a:latin typeface="Bahnschrift Light" panose="020B0502040204020203" pitchFamily="34" charset="0"/>
              </a:rPr>
              <a:t>records</a:t>
            </a:r>
            <a:r>
              <a:rPr lang="en-US" dirty="0">
                <a:latin typeface="Bahnschrift Light" panose="020B0502040204020203" pitchFamily="34" charset="0"/>
              </a:rPr>
              <a:t>, to prevent financial and reputational damage from </a:t>
            </a:r>
            <a:r>
              <a:rPr lang="en-US" dirty="0" smtClean="0">
                <a:latin typeface="Bahnschrift Light" panose="020B0502040204020203" pitchFamily="34" charset="0"/>
              </a:rPr>
              <a:t>accident</a:t>
            </a:r>
          </a:p>
          <a:p>
            <a:pPr marL="152400" indent="0">
              <a:buNone/>
            </a:pPr>
            <a:endParaRPr lang="en-US" dirty="0" smtClean="0">
              <a:latin typeface="Bahnschrift Light" panose="020B0502040204020203" pitchFamily="34" charset="0"/>
            </a:endParaRPr>
          </a:p>
          <a:p>
            <a:r>
              <a:rPr lang="en-US" dirty="0" smtClean="0">
                <a:latin typeface="Bahnschrift Light" panose="020B0502040204020203" pitchFamily="34" charset="0"/>
              </a:rPr>
              <a:t>Historical </a:t>
            </a:r>
            <a:r>
              <a:rPr lang="en-US" dirty="0">
                <a:latin typeface="Bahnschrift Light" panose="020B0502040204020203" pitchFamily="34" charset="0"/>
              </a:rPr>
              <a:t>data suggests certain aircraft models are involved in a higher number of accidents e.g. The Boeing 737 MAX was involved in two major accidents (Lion Air Flight 610 and Ethiopian Airlines Flight 302), resulting in a global grounding of the aircraft for several months. This had a direct impact on airlines' financial performance due to halted operations, lawsuits, and compensation costs</a:t>
            </a:r>
            <a:r>
              <a:rPr lang="en-US" dirty="0" smtClean="0">
                <a:latin typeface="Bahnschrift Light" panose="020B0502040204020203" pitchFamily="34" charset="0"/>
              </a:rPr>
              <a:t>.</a:t>
            </a:r>
          </a:p>
          <a:p>
            <a:endParaRPr lang="en-US" dirty="0" smtClean="0">
              <a:latin typeface="Bahnschrift Light" panose="020B0502040204020203" pitchFamily="34" charset="0"/>
            </a:endParaRPr>
          </a:p>
          <a:p>
            <a:r>
              <a:rPr lang="en-US" dirty="0"/>
              <a:t>By analyzing the accident history of different aircraft models, we can select newer or safer models that have fewer accidents in critical phases like takeoff and landing.</a:t>
            </a:r>
            <a:endParaRPr lang="en-US" dirty="0" smtClean="0">
              <a:latin typeface="Bahnschrift Light" panose="020B0502040204020203" pitchFamily="34" charset="0"/>
            </a:endParaRPr>
          </a:p>
          <a:p>
            <a:pPr marL="152400" indent="0">
              <a:buNone/>
            </a:pPr>
            <a:endParaRPr lang="en-US" dirty="0">
              <a:latin typeface="Bahnschrift Light" panose="020B0502040204020203" pitchFamily="34" charset="0"/>
            </a:endParaRPr>
          </a:p>
          <a:p>
            <a:pPr marL="152400" indent="0">
              <a:buNone/>
            </a:pPr>
            <a:endParaRPr lang="en-US" dirty="0" smtClean="0">
              <a:latin typeface="Bahnschrift Light" panose="020B0502040204020203" pitchFamily="34" charset="0"/>
            </a:endParaRPr>
          </a:p>
          <a:p>
            <a:pPr marL="152400" indent="0">
              <a:buNone/>
            </a:pPr>
            <a:endParaRPr lang="en-US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37087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DID YOU KNOW?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818" y="1185725"/>
            <a:ext cx="7717500" cy="3492300"/>
          </a:xfrm>
        </p:spPr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Following the </a:t>
            </a:r>
            <a:r>
              <a:rPr lang="en-US" b="1" dirty="0">
                <a:latin typeface="Bahnschrift SemiBold" panose="020B0502040204020203" pitchFamily="34" charset="0"/>
              </a:rPr>
              <a:t>2019 Ethiopian Airlines crash</a:t>
            </a:r>
            <a:r>
              <a:rPr lang="en-US" dirty="0">
                <a:latin typeface="Bahnschrift SemiBold" panose="020B0502040204020203" pitchFamily="34" charset="0"/>
              </a:rPr>
              <a:t> involving the Boeing 737 </a:t>
            </a:r>
            <a:r>
              <a:rPr lang="en-US" dirty="0" smtClean="0">
                <a:latin typeface="Bahnschrift SemiBold" panose="020B0502040204020203" pitchFamily="34" charset="0"/>
              </a:rPr>
              <a:t>MAX:</a:t>
            </a:r>
          </a:p>
          <a:p>
            <a:pPr marL="381000" indent="-228600" algn="just">
              <a:buAutoNum type="arabicPeriod"/>
            </a:pPr>
            <a:r>
              <a:rPr lang="en-US" b="1" dirty="0" smtClean="0">
                <a:latin typeface="Bahnschrift SemiBold" panose="020B0502040204020203" pitchFamily="34" charset="0"/>
              </a:rPr>
              <a:t>many </a:t>
            </a:r>
            <a:r>
              <a:rPr lang="en-US" b="1" dirty="0">
                <a:latin typeface="Bahnschrift SemiBold" panose="020B0502040204020203" pitchFamily="34" charset="0"/>
              </a:rPr>
              <a:t>travelers avoided airlines operating the 737 MAX planes, with customer confidence surveys showed that 80% of respondents preferred avoiding airlines operating the MAX </a:t>
            </a:r>
            <a:r>
              <a:rPr lang="en-US" b="1" dirty="0" smtClean="0">
                <a:latin typeface="Bahnschrift SemiBold" panose="020B0502040204020203" pitchFamily="34" charset="0"/>
              </a:rPr>
              <a:t>aircraft, this led </a:t>
            </a:r>
            <a:r>
              <a:rPr lang="en-US" dirty="0" smtClean="0">
                <a:latin typeface="Bahnschrift SemiBold" panose="020B0502040204020203" pitchFamily="34" charset="0"/>
              </a:rPr>
              <a:t>to </a:t>
            </a:r>
            <a:r>
              <a:rPr lang="en-US" dirty="0">
                <a:latin typeface="Bahnschrift SemiBold" panose="020B0502040204020203" pitchFamily="34" charset="0"/>
              </a:rPr>
              <a:t>reduced ticket sales and long-term brand damage for airlines operating the implicated </a:t>
            </a:r>
            <a:r>
              <a:rPr lang="en-US" dirty="0" smtClean="0">
                <a:latin typeface="Bahnschrift SemiBold" panose="020B0502040204020203" pitchFamily="34" charset="0"/>
              </a:rPr>
              <a:t>plane</a:t>
            </a:r>
            <a:endParaRPr lang="en-US" b="1" dirty="0" smtClean="0">
              <a:latin typeface="Bahnschrift SemiBold" panose="020B0502040204020203" pitchFamily="34" charset="0"/>
            </a:endParaRPr>
          </a:p>
          <a:p>
            <a:pPr marL="381000" indent="-228600" algn="just">
              <a:buAutoNum type="arabicPeriod"/>
            </a:pPr>
            <a:r>
              <a:rPr lang="en-US" b="1" dirty="0" smtClean="0">
                <a:latin typeface="Bahnschrift SemiBold" panose="020B0502040204020203" pitchFamily="34" charset="0"/>
              </a:rPr>
              <a:t>A </a:t>
            </a:r>
            <a:r>
              <a:rPr lang="en-US" b="1" dirty="0">
                <a:latin typeface="Bahnschrift SemiBold" panose="020B0502040204020203" pitchFamily="34" charset="0"/>
              </a:rPr>
              <a:t>global grounding of these aircraft severely impacted airlines’ reputations and trust in Boeing's </a:t>
            </a:r>
            <a:r>
              <a:rPr lang="en-US" b="1" dirty="0" smtClean="0">
                <a:latin typeface="Bahnschrift SemiBold" panose="020B0502040204020203" pitchFamily="34" charset="0"/>
              </a:rPr>
              <a:t>products, that</a:t>
            </a:r>
            <a:r>
              <a:rPr lang="en-AE" b="1" dirty="0" smtClean="0">
                <a:latin typeface="Bahnschrift SemiBold" panose="020B0502040204020203" pitchFamily="34" charset="0"/>
              </a:rPr>
              <a:t>’</a:t>
            </a:r>
            <a:r>
              <a:rPr lang="en-US" b="1" dirty="0" smtClean="0">
                <a:latin typeface="Bahnschrift SemiBold" panose="020B0502040204020203" pitchFamily="34" charset="0"/>
              </a:rPr>
              <a:t>s not all as </a:t>
            </a:r>
            <a:r>
              <a:rPr lang="en-US" dirty="0">
                <a:latin typeface="Bahnschrift SemiBold" panose="020B0502040204020203" pitchFamily="34" charset="0"/>
              </a:rPr>
              <a:t>e</a:t>
            </a:r>
            <a:r>
              <a:rPr lang="en-US" dirty="0" smtClean="0">
                <a:latin typeface="Bahnschrift SemiBold" panose="020B0502040204020203" pitchFamily="34" charset="0"/>
              </a:rPr>
              <a:t>ach </a:t>
            </a:r>
            <a:r>
              <a:rPr lang="en-US" dirty="0">
                <a:latin typeface="Bahnschrift SemiBold" panose="020B0502040204020203" pitchFamily="34" charset="0"/>
              </a:rPr>
              <a:t>month of grounding caused estimated revenue losses of $1.8 </a:t>
            </a:r>
            <a:r>
              <a:rPr lang="en-US" dirty="0" smtClean="0">
                <a:latin typeface="Bahnschrift SemiBold" panose="020B0502040204020203" pitchFamily="34" charset="0"/>
              </a:rPr>
              <a:t>billion</a:t>
            </a:r>
            <a:endParaRPr lang="en-US" b="1" dirty="0" smtClean="0">
              <a:latin typeface="Bahnschrift SemiBold" panose="020B0502040204020203" pitchFamily="34" charset="0"/>
            </a:endParaRPr>
          </a:p>
          <a:p>
            <a:pPr marL="381000" indent="-228600" algn="just">
              <a:buAutoNum type="arabicPeriod"/>
            </a:pPr>
            <a:r>
              <a:rPr lang="en-US" dirty="0">
                <a:latin typeface="Bahnschrift SemiBold" panose="020B0502040204020203" pitchFamily="34" charset="0"/>
              </a:rPr>
              <a:t>After the 737 MAX grounding, airlines like Southwest Airlines and American Airlines experienced significant cancellations. Southwest canceled </a:t>
            </a:r>
            <a:r>
              <a:rPr lang="en-US" b="1" dirty="0">
                <a:latin typeface="Bahnschrift SemiBold" panose="020B0502040204020203" pitchFamily="34" charset="0"/>
              </a:rPr>
              <a:t>over 30,000 flights</a:t>
            </a:r>
            <a:r>
              <a:rPr lang="en-US" dirty="0">
                <a:latin typeface="Bahnschrift SemiBold" panose="020B0502040204020203" pitchFamily="34" charset="0"/>
              </a:rPr>
              <a:t> and lost </a:t>
            </a:r>
            <a:r>
              <a:rPr lang="en-US" b="1" dirty="0">
                <a:latin typeface="Bahnschrift SemiBold" panose="020B0502040204020203" pitchFamily="34" charset="0"/>
              </a:rPr>
              <a:t>$800 million in revenue</a:t>
            </a:r>
            <a:r>
              <a:rPr lang="en-US" dirty="0">
                <a:latin typeface="Bahnschrift SemiBold" panose="020B0502040204020203" pitchFamily="34" charset="0"/>
              </a:rPr>
              <a:t> in 2019 alone.</a:t>
            </a:r>
            <a:endParaRPr lang="en-US" b="1" dirty="0" smtClean="0">
              <a:latin typeface="Bahnschrift SemiBold" panose="020B0502040204020203" pitchFamily="34" charset="0"/>
            </a:endParaRPr>
          </a:p>
          <a:p>
            <a:pPr marL="381000" indent="-228600" algn="just">
              <a:buAutoNum type="arabicPeriod"/>
            </a:pPr>
            <a:r>
              <a:rPr lang="en-US" dirty="0">
                <a:latin typeface="Bahnschrift SemiBold" panose="020B0502040204020203" pitchFamily="34" charset="0"/>
              </a:rPr>
              <a:t>Ethiopian Airlines </a:t>
            </a:r>
            <a:r>
              <a:rPr lang="en-US" dirty="0" smtClean="0">
                <a:latin typeface="Bahnschrift SemiBold" panose="020B0502040204020203" pitchFamily="34" charset="0"/>
              </a:rPr>
              <a:t>crash </a:t>
            </a:r>
            <a:r>
              <a:rPr lang="en-US" dirty="0">
                <a:latin typeface="Bahnschrift SemiBold" panose="020B0502040204020203" pitchFamily="34" charset="0"/>
              </a:rPr>
              <a:t>involving Boeing led to lawsuits and a </a:t>
            </a:r>
            <a:r>
              <a:rPr lang="en-US" b="1" dirty="0">
                <a:latin typeface="Bahnschrift SemiBold" panose="020B0502040204020203" pitchFamily="34" charset="0"/>
              </a:rPr>
              <a:t>$2.5 billion settlement agreement</a:t>
            </a:r>
            <a:r>
              <a:rPr lang="en-US" dirty="0">
                <a:latin typeface="Bahnschrift SemiBold" panose="020B0502040204020203" pitchFamily="34" charset="0"/>
              </a:rPr>
              <a:t> in 2021, including $500 million for crash victim beneficiaries</a:t>
            </a:r>
            <a:r>
              <a:rPr lang="en-US" dirty="0" smtClean="0">
                <a:latin typeface="Bahnschrift SemiBold" panose="020B0502040204020203" pitchFamily="34" charset="0"/>
              </a:rPr>
              <a:t>.</a:t>
            </a:r>
          </a:p>
          <a:p>
            <a:pPr marL="381000" indent="-228600" algn="just">
              <a:buAutoNum type="arabicPeriod"/>
            </a:pPr>
            <a:r>
              <a:rPr lang="en-US" dirty="0">
                <a:latin typeface="Bahnschrift SemiBold" panose="020B0502040204020203" pitchFamily="34" charset="0"/>
              </a:rPr>
              <a:t>Cancellations of aircraft orders </a:t>
            </a:r>
            <a:r>
              <a:rPr lang="en-US" dirty="0" smtClean="0">
                <a:latin typeface="Bahnschrift SemiBold" panose="020B0502040204020203" pitchFamily="34" charset="0"/>
              </a:rPr>
              <a:t>is another </a:t>
            </a:r>
            <a:r>
              <a:rPr lang="en-US" dirty="0">
                <a:latin typeface="Bahnschrift SemiBold" panose="020B0502040204020203" pitchFamily="34" charset="0"/>
              </a:rPr>
              <a:t>consequence. </a:t>
            </a:r>
            <a:r>
              <a:rPr lang="en-US" dirty="0" smtClean="0">
                <a:latin typeface="Bahnschrift SemiBold" panose="020B0502040204020203" pitchFamily="34" charset="0"/>
              </a:rPr>
              <a:t>There was cancellation </a:t>
            </a:r>
            <a:r>
              <a:rPr lang="en-US" dirty="0">
                <a:latin typeface="Bahnschrift SemiBold" panose="020B0502040204020203" pitchFamily="34" charset="0"/>
              </a:rPr>
              <a:t>or </a:t>
            </a:r>
            <a:r>
              <a:rPr lang="en-US" dirty="0" smtClean="0">
                <a:latin typeface="Bahnschrift SemiBold" panose="020B0502040204020203" pitchFamily="34" charset="0"/>
              </a:rPr>
              <a:t>postponement of orders </a:t>
            </a:r>
            <a:r>
              <a:rPr lang="en-US" dirty="0">
                <a:latin typeface="Bahnschrift SemiBold" panose="020B0502040204020203" pitchFamily="34" charset="0"/>
              </a:rPr>
              <a:t>for over 200 Boeing 737 MAX aircraft, costing Boeing billions in potential </a:t>
            </a:r>
            <a:r>
              <a:rPr lang="en-US" dirty="0" smtClean="0">
                <a:latin typeface="Bahnschrift SemiBold" panose="020B0502040204020203" pitchFamily="34" charset="0"/>
              </a:rPr>
              <a:t>revenue losses</a:t>
            </a:r>
          </a:p>
          <a:p>
            <a:pPr marL="381000" indent="-228600" algn="just">
              <a:buAutoNum type="arabicPeriod"/>
            </a:pPr>
            <a:r>
              <a:rPr lang="en-US" dirty="0" smtClean="0">
                <a:latin typeface="Bahnschrift SemiBold" panose="020B0502040204020203" pitchFamily="34" charset="0"/>
              </a:rPr>
              <a:t>Broader economic consequences in the industry include a significant rise in insurance </a:t>
            </a:r>
            <a:r>
              <a:rPr lang="en-US" dirty="0">
                <a:latin typeface="Bahnschrift SemiBold" panose="020B0502040204020203" pitchFamily="34" charset="0"/>
              </a:rPr>
              <a:t>costs for airlines </a:t>
            </a:r>
            <a:r>
              <a:rPr lang="en-US" dirty="0" smtClean="0">
                <a:latin typeface="Bahnschrift SemiBold" panose="020B0502040204020203" pitchFamily="34" charset="0"/>
              </a:rPr>
              <a:t>after </a:t>
            </a:r>
            <a:r>
              <a:rPr lang="en-US" dirty="0">
                <a:latin typeface="Bahnschrift SemiBold" panose="020B0502040204020203" pitchFamily="34" charset="0"/>
              </a:rPr>
              <a:t>accidents. For instance, premiums for airlines operating Airbus A310s increased by </a:t>
            </a:r>
            <a:r>
              <a:rPr lang="en-US" b="1" dirty="0">
                <a:latin typeface="Bahnschrift SemiBold" panose="020B0502040204020203" pitchFamily="34" charset="0"/>
              </a:rPr>
              <a:t>20-25%</a:t>
            </a:r>
            <a:r>
              <a:rPr lang="en-US" dirty="0">
                <a:latin typeface="Bahnschrift SemiBold" panose="020B0502040204020203" pitchFamily="34" charset="0"/>
              </a:rPr>
              <a:t> after an A310 crash in 2012.</a:t>
            </a:r>
            <a:endParaRPr lang="en-US" b="1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22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Aviation Industry</a:t>
            </a:r>
            <a:r>
              <a:rPr lang="en-AE" dirty="0" smtClean="0"/>
              <a:t>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hnschrift SemiBold" panose="020B0502040204020203" pitchFamily="34" charset="0"/>
              </a:rPr>
              <a:t>The aviation industry is a deeply competitive industry that already generates substantial pressures on aviation companies with little scope allowed for error</a:t>
            </a:r>
            <a:r>
              <a:rPr lang="en-US" dirty="0" smtClean="0">
                <a:latin typeface="Bahnschrift SemiBold" panose="020B0502040204020203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hnschrift SemiBold" panose="020B0502040204020203" pitchFamily="34" charset="0"/>
              </a:rPr>
              <a:t>Although airline accidents are infrequent, they can have significant effects on an airline's stock price and </a:t>
            </a:r>
            <a:r>
              <a:rPr lang="en-US" dirty="0" smtClean="0">
                <a:latin typeface="Bahnschrift SemiBold" panose="020B0502040204020203" pitchFamily="34" charset="0"/>
              </a:rPr>
              <a:t>profitability, with the financial </a:t>
            </a:r>
            <a:r>
              <a:rPr lang="en-US" dirty="0">
                <a:latin typeface="Bahnschrift SemiBold" panose="020B0502040204020203" pitchFamily="34" charset="0"/>
              </a:rPr>
              <a:t>impact of an aviation disaster </a:t>
            </a:r>
            <a:r>
              <a:rPr lang="en-US" dirty="0" smtClean="0">
                <a:latin typeface="Bahnschrift SemiBold" panose="020B0502040204020203" pitchFamily="34" charset="0"/>
              </a:rPr>
              <a:t>focused </a:t>
            </a:r>
            <a:r>
              <a:rPr lang="en-US" dirty="0">
                <a:latin typeface="Bahnschrift SemiBold" panose="020B0502040204020203" pitchFamily="34" charset="0"/>
              </a:rPr>
              <a:t>solely on the carrier</a:t>
            </a:r>
            <a:endParaRPr lang="en-US" sz="1100" dirty="0">
              <a:latin typeface="Bahnschrift SemiBold" panose="020B0502040204020203" pitchFamily="34" charset="0"/>
            </a:endParaRPr>
          </a:p>
          <a:p>
            <a:pPr marL="0" lvl="0" indent="0">
              <a:buNone/>
            </a:pPr>
            <a:endParaRPr lang="en-US" dirty="0">
              <a:latin typeface="Bahnschrift SemiBold" panose="020B0502040204020203" pitchFamily="34" charset="0"/>
              <a:hlinkClick r:id="rId3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Bahnschrift SemiBold" panose="020B0502040204020203" pitchFamily="34" charset="0"/>
                <a:hlinkClick r:id="rId3"/>
              </a:rPr>
              <a:t>Kaplanski</a:t>
            </a:r>
            <a:r>
              <a:rPr lang="en-US" dirty="0">
                <a:latin typeface="Bahnschrift SemiBold" panose="020B0502040204020203" pitchFamily="34" charset="0"/>
                <a:hlinkClick r:id="rId3"/>
              </a:rPr>
              <a:t> and Levy (2010)</a:t>
            </a:r>
            <a:r>
              <a:rPr lang="en-US" dirty="0">
                <a:latin typeface="Bahnschrift SemiBold" panose="020B0502040204020203" pitchFamily="34" charset="0"/>
              </a:rPr>
              <a:t> found that in the aftermath of a significant negative event, </a:t>
            </a:r>
            <a:r>
              <a:rPr lang="en-US" dirty="0" smtClean="0">
                <a:latin typeface="Bahnschrift SemiBold" panose="020B0502040204020203" pitchFamily="34" charset="0"/>
              </a:rPr>
              <a:t>resulted </a:t>
            </a:r>
            <a:r>
              <a:rPr lang="en-US" dirty="0">
                <a:latin typeface="Bahnschrift SemiBold" panose="020B0502040204020203" pitchFamily="34" charset="0"/>
              </a:rPr>
              <a:t>in an average market loss of more than $60 billion per aviation disaster, whereas the estimated actual loss is </a:t>
            </a:r>
            <a:r>
              <a:rPr lang="en-US" dirty="0" smtClean="0">
                <a:latin typeface="Bahnschrift SemiBold" panose="020B0502040204020203" pitchFamily="34" charset="0"/>
              </a:rPr>
              <a:t>was more </a:t>
            </a:r>
            <a:r>
              <a:rPr lang="en-US" dirty="0">
                <a:latin typeface="Bahnschrift SemiBold" panose="020B0502040204020203" pitchFamily="34" charset="0"/>
              </a:rPr>
              <a:t>than $1 billion</a:t>
            </a:r>
            <a:r>
              <a:rPr lang="en-US" dirty="0" smtClean="0">
                <a:latin typeface="Bahnschrift SemiBold" panose="020B0502040204020203" pitchFamily="34" charset="0"/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>
              <a:latin typeface="Bahnschrift SemiBold" panose="020B0502040204020203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hnschrift SemiBold" panose="020B0502040204020203" pitchFamily="34" charset="0"/>
                <a:hlinkClick r:id="rId4"/>
              </a:rPr>
              <a:t>Ho, </a:t>
            </a:r>
            <a:r>
              <a:rPr lang="en-US" dirty="0" err="1">
                <a:latin typeface="Bahnschrift SemiBold" panose="020B0502040204020203" pitchFamily="34" charset="0"/>
                <a:hlinkClick r:id="rId4"/>
              </a:rPr>
              <a:t>Qiu</a:t>
            </a:r>
            <a:r>
              <a:rPr lang="en-US" dirty="0">
                <a:latin typeface="Bahnschrift SemiBold" panose="020B0502040204020203" pitchFamily="34" charset="0"/>
                <a:hlinkClick r:id="rId4"/>
              </a:rPr>
              <a:t>, and Tang (2013)</a:t>
            </a:r>
            <a:r>
              <a:rPr lang="en-US" dirty="0">
                <a:latin typeface="Bahnschrift SemiBold" panose="020B0502040204020203" pitchFamily="34" charset="0"/>
              </a:rPr>
              <a:t> examined the impact of aviation tragedies on the stock prices of the airlines that had encountered a crash together with their rival carriers and found that the afflicted airline experienced deeper negative abnormal returns as the degree of fatality </a:t>
            </a:r>
            <a:r>
              <a:rPr lang="en-US" dirty="0" smtClean="0">
                <a:latin typeface="Bahnschrift SemiBold" panose="020B0502040204020203" pitchFamily="34" charset="0"/>
              </a:rPr>
              <a:t>increases.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>
              <a:latin typeface="Bahnschrift SemiBold" panose="020B0502040204020203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Bahnschrift SemiBold" panose="020B0502040204020203" pitchFamily="34" charset="0"/>
              </a:rPr>
              <a:t> </a:t>
            </a:r>
            <a:r>
              <a:rPr lang="en-US" dirty="0">
                <a:latin typeface="Bahnschrift SemiBold" panose="020B0502040204020203" pitchFamily="34" charset="0"/>
              </a:rPr>
              <a:t>However, stock prices of the rival airlines also suffer in large-scale disasters but benefit somewhat from the disasters when the fatality is minor</a:t>
            </a:r>
            <a:endParaRPr lang="en-US" dirty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275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ahnschrift SemiBold" panose="020B0502040204020203" pitchFamily="34" charset="0"/>
              </a:rPr>
              <a:t>Why </a:t>
            </a:r>
            <a:r>
              <a:rPr lang="en-US" b="1" dirty="0" smtClean="0">
                <a:latin typeface="Bahnschrift SemiBold" panose="020B0502040204020203" pitchFamily="34" charset="0"/>
              </a:rPr>
              <a:t>This </a:t>
            </a:r>
            <a:r>
              <a:rPr lang="en-US" b="1" dirty="0">
                <a:latin typeface="Bahnschrift SemiBold" panose="020B0502040204020203" pitchFamily="34" charset="0"/>
              </a:rPr>
              <a:t>Analysis is Critical:</a:t>
            </a:r>
            <a:br>
              <a:rPr lang="en-US" b="1" dirty="0">
                <a:latin typeface="Bahnschrift SemiBold" panose="020B0502040204020203" pitchFamily="34" charset="0"/>
              </a:rPr>
            </a:br>
            <a:endParaRPr lang="en-US" dirty="0">
              <a:latin typeface="Bahnschrift SemiBold" panose="020B0502040204020203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b="1" dirty="0" smtClean="0">
                <a:latin typeface="Bahnschrift SemiBold" panose="020B0502040204020203" pitchFamily="34" charset="0"/>
              </a:rPr>
              <a:t>Prevention </a:t>
            </a:r>
            <a:r>
              <a:rPr lang="en-US" sz="1400" b="1" dirty="0">
                <a:latin typeface="Bahnschrift SemiBold" panose="020B0502040204020203" pitchFamily="34" charset="0"/>
              </a:rPr>
              <a:t>of Reputational and Financial Losses:</a:t>
            </a:r>
            <a:endParaRPr lang="en-US" sz="1400" dirty="0">
              <a:latin typeface="Bahnschrift SemiBold" panose="020B0502040204020203" pitchFamily="34" charset="0"/>
            </a:endParaRPr>
          </a:p>
          <a:p>
            <a:pPr lvl="1"/>
            <a:r>
              <a:rPr lang="en-US" dirty="0">
                <a:latin typeface="Bahnschrift SemiBold" panose="020B0502040204020203" pitchFamily="34" charset="0"/>
              </a:rPr>
              <a:t>By identifying and recommending low-risk aircraft, </a:t>
            </a:r>
            <a:r>
              <a:rPr lang="en-US" dirty="0" smtClean="0">
                <a:latin typeface="Bahnschrift SemiBold" panose="020B0502040204020203" pitchFamily="34" charset="0"/>
              </a:rPr>
              <a:t>we </a:t>
            </a:r>
            <a:r>
              <a:rPr lang="en-US" dirty="0">
                <a:latin typeface="Bahnschrift SemiBold" panose="020B0502040204020203" pitchFamily="34" charset="0"/>
              </a:rPr>
              <a:t>shield your company from potential disaster-related losses</a:t>
            </a:r>
            <a:r>
              <a:rPr lang="en-US" dirty="0" smtClean="0">
                <a:latin typeface="Bahnschrift SemiBold" panose="020B0502040204020203" pitchFamily="34" charset="0"/>
              </a:rPr>
              <a:t>.</a:t>
            </a:r>
          </a:p>
          <a:p>
            <a:pPr lvl="1"/>
            <a:r>
              <a:rPr lang="en-US" dirty="0">
                <a:latin typeface="Bahnschrift SemiBold" panose="020B0502040204020203" pitchFamily="34" charset="0"/>
              </a:rPr>
              <a:t>Preventing an accident can protect not only the business but also stakeholders like passengers, employees, and the broader community.</a:t>
            </a:r>
          </a:p>
          <a:p>
            <a:r>
              <a:rPr lang="en-US" sz="1400" b="1" dirty="0">
                <a:latin typeface="Bahnschrift SemiBold" panose="020B0502040204020203" pitchFamily="34" charset="0"/>
              </a:rPr>
              <a:t>Cost-Efficiency:</a:t>
            </a:r>
            <a:endParaRPr lang="en-US" sz="1400" dirty="0">
              <a:latin typeface="Bahnschrift SemiBold" panose="020B0502040204020203" pitchFamily="34" charset="0"/>
            </a:endParaRPr>
          </a:p>
          <a:p>
            <a:pPr lvl="1"/>
            <a:r>
              <a:rPr lang="en-US" dirty="0">
                <a:latin typeface="Bahnschrift SemiBold" panose="020B0502040204020203" pitchFamily="34" charset="0"/>
              </a:rPr>
              <a:t>Avoiding aircraft with high maintenance or insurance costs ensures better financial health for your company.</a:t>
            </a:r>
          </a:p>
          <a:p>
            <a:r>
              <a:rPr lang="en-US" sz="1400" b="1" dirty="0">
                <a:latin typeface="Bahnschrift SemiBold" panose="020B0502040204020203" pitchFamily="34" charset="0"/>
              </a:rPr>
              <a:t>Sustainability and Longevity:</a:t>
            </a:r>
            <a:endParaRPr lang="en-US" sz="1400" dirty="0">
              <a:latin typeface="Bahnschrift SemiBold" panose="020B0502040204020203" pitchFamily="34" charset="0"/>
            </a:endParaRPr>
          </a:p>
          <a:p>
            <a:pPr lvl="1"/>
            <a:r>
              <a:rPr lang="en-US" dirty="0">
                <a:latin typeface="Bahnschrift SemiBold" panose="020B0502040204020203" pitchFamily="34" charset="0"/>
              </a:rPr>
              <a:t>Building a trustworthy and reliable airline brand increases customer loyalty and long-term profitability.</a:t>
            </a:r>
          </a:p>
          <a:p>
            <a:endParaRPr 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01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FOR THIS 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81000" indent="-228600">
              <a:buAutoNum type="arabicPeriod"/>
            </a:pPr>
            <a:r>
              <a:rPr lang="en-US" dirty="0" smtClean="0">
                <a:latin typeface="Arial Rounded MT Bold" panose="020F0704030504030204" pitchFamily="34" charset="0"/>
              </a:rPr>
              <a:t>Identify </a:t>
            </a:r>
            <a:r>
              <a:rPr lang="en-US" dirty="0">
                <a:latin typeface="Arial Rounded MT Bold" panose="020F0704030504030204" pitchFamily="34" charset="0"/>
              </a:rPr>
              <a:t>and recommend the safest, lowest-risk aircraft for commercial and private aviation to help expand into new </a:t>
            </a:r>
            <a:r>
              <a:rPr lang="en-US" dirty="0" smtClean="0">
                <a:latin typeface="Arial Rounded MT Bold" panose="020F0704030504030204" pitchFamily="34" charset="0"/>
              </a:rPr>
              <a:t>markets while </a:t>
            </a:r>
            <a:r>
              <a:rPr lang="en-US" dirty="0">
                <a:latin typeface="Arial Rounded MT Bold" panose="020F0704030504030204" pitchFamily="34" charset="0"/>
              </a:rPr>
              <a:t>minimizing potential financial and reputational risks associated with aviation accidents</a:t>
            </a:r>
            <a:r>
              <a:rPr lang="en-US" dirty="0" smtClean="0">
                <a:latin typeface="Arial Rounded MT Bold" panose="020F0704030504030204" pitchFamily="34" charset="0"/>
              </a:rPr>
              <a:t>.</a:t>
            </a:r>
          </a:p>
          <a:p>
            <a:pPr marL="381000" indent="-228600">
              <a:buAutoNum type="arabicPeriod"/>
            </a:pPr>
            <a:endParaRPr lang="en-US" dirty="0" smtClean="0">
              <a:latin typeface="Arial Rounded MT Bold" panose="020F0704030504030204" pitchFamily="34" charset="0"/>
            </a:endParaRPr>
          </a:p>
          <a:p>
            <a:pPr marL="381000" indent="-228600">
              <a:buAutoNum type="arabicPeriod"/>
            </a:pPr>
            <a:r>
              <a:rPr lang="en-US" dirty="0">
                <a:latin typeface="Arial Rounded MT Bold" panose="020F0704030504030204" pitchFamily="34" charset="0"/>
              </a:rPr>
              <a:t>Analyze historical aviation accident data </a:t>
            </a:r>
            <a:r>
              <a:rPr lang="en-US" dirty="0" smtClean="0">
                <a:latin typeface="Arial Rounded MT Bold" panose="020F0704030504030204" pitchFamily="34" charset="0"/>
              </a:rPr>
              <a:t>to </a:t>
            </a:r>
            <a:r>
              <a:rPr lang="en-US" dirty="0">
                <a:latin typeface="Arial Rounded MT Bold" panose="020F0704030504030204" pitchFamily="34" charset="0"/>
              </a:rPr>
              <a:t>determine patterns and identify aircraft models associated with the highest and lowest risks</a:t>
            </a:r>
            <a:r>
              <a:rPr lang="en-US" dirty="0" smtClean="0">
                <a:latin typeface="Arial Rounded MT Bold" panose="020F0704030504030204" pitchFamily="34" charset="0"/>
              </a:rPr>
              <a:t>.</a:t>
            </a:r>
          </a:p>
          <a:p>
            <a:pPr marL="381000" indent="-228600">
              <a:buAutoNum type="arabicPeriod"/>
            </a:pPr>
            <a:endParaRPr lang="en-US" dirty="0" smtClean="0">
              <a:latin typeface="Arial Rounded MT Bold" panose="020F0704030504030204" pitchFamily="34" charset="0"/>
            </a:endParaRPr>
          </a:p>
          <a:p>
            <a:pPr marL="381000" indent="-228600">
              <a:buFont typeface="Space Grotesk"/>
              <a:buAutoNum type="arabicPeriod"/>
            </a:pPr>
            <a:r>
              <a:rPr lang="en-US" dirty="0">
                <a:latin typeface="Arial Rounded MT Bold" panose="020F0704030504030204" pitchFamily="34" charset="0"/>
              </a:rPr>
              <a:t>Investigate the relationship between accident frequency and the severity of passenger and crew injuries to prioritize safety features </a:t>
            </a:r>
            <a:r>
              <a:rPr lang="en-US">
                <a:latin typeface="Arial Rounded MT Bold" panose="020F0704030504030204" pitchFamily="34" charset="0"/>
              </a:rPr>
              <a:t>in </a:t>
            </a:r>
            <a:r>
              <a:rPr lang="en-US" smtClean="0">
                <a:latin typeface="Arial Rounded MT Bold" panose="020F0704030504030204" pitchFamily="34" charset="0"/>
              </a:rPr>
              <a:t>aircraft</a:t>
            </a:r>
          </a:p>
          <a:p>
            <a:pPr marL="152400" indent="0">
              <a:buNone/>
            </a:pPr>
            <a:endParaRPr lang="en-US" dirty="0">
              <a:latin typeface="Arial Rounded MT Bold" panose="020F0704030504030204" pitchFamily="34" charset="0"/>
            </a:endParaRPr>
          </a:p>
          <a:p>
            <a:pPr marL="381000" indent="-228600">
              <a:buAutoNum type="arabicPeriod"/>
            </a:pPr>
            <a:r>
              <a:rPr lang="en-US" dirty="0">
                <a:latin typeface="Arial Rounded MT Bold" panose="020F0704030504030204" pitchFamily="34" charset="0"/>
              </a:rPr>
              <a:t>Evaluate aviation accident rates in different regions, such as North America, to identify geographic trends and regional risk </a:t>
            </a:r>
            <a:r>
              <a:rPr lang="en-US" dirty="0" smtClean="0">
                <a:latin typeface="Arial Rounded MT Bold" panose="020F0704030504030204" pitchFamily="34" charset="0"/>
              </a:rPr>
              <a:t>factors, to understand </a:t>
            </a:r>
            <a:r>
              <a:rPr lang="en-US" dirty="0">
                <a:latin typeface="Arial Rounded MT Bold" panose="020F0704030504030204" pitchFamily="34" charset="0"/>
              </a:rPr>
              <a:t>which regions have the highest aviation accident rates and identify the airports most commonly associated with these </a:t>
            </a:r>
            <a:r>
              <a:rPr lang="en-US" dirty="0" smtClean="0">
                <a:latin typeface="Arial Rounded MT Bold" panose="020F0704030504030204" pitchFamily="34" charset="0"/>
              </a:rPr>
              <a:t>accidents.</a:t>
            </a:r>
            <a:endParaRPr lang="en-US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110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33" y="2061920"/>
            <a:ext cx="5662223" cy="800400"/>
          </a:xfrm>
        </p:spPr>
        <p:txBody>
          <a:bodyPr/>
          <a:lstStyle/>
          <a:p>
            <a:r>
              <a:rPr lang="en-US" dirty="0" smtClean="0">
                <a:latin typeface="MS Gothic" panose="020B0609070205080204" pitchFamily="49" charset="-128"/>
                <a:ea typeface="MS Gothic" panose="020B0609070205080204" pitchFamily="49" charset="-128"/>
              </a:rPr>
              <a:t>QUESTIONS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96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THANK</a:t>
            </a:r>
            <a:r>
              <a:rPr lang="en-US" dirty="0" smtClean="0"/>
              <a:t>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40700" y="2450568"/>
            <a:ext cx="3990000" cy="2103600"/>
          </a:xfrm>
        </p:spPr>
        <p:txBody>
          <a:bodyPr/>
          <a:lstStyle/>
          <a:p>
            <a:r>
              <a:rPr 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SIMIYU DAVID MASAI</a:t>
            </a:r>
          </a:p>
          <a:p>
            <a:r>
              <a:rPr 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@davidmasai007@gmail.com</a:t>
            </a:r>
          </a:p>
          <a:p>
            <a:r>
              <a:rPr lang="en-US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+254746558297</a:t>
            </a:r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961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p41"/>
          <p:cNvSpPr txBox="1">
            <a:spLocks noGrp="1"/>
          </p:cNvSpPr>
          <p:nvPr>
            <p:ph type="title"/>
          </p:nvPr>
        </p:nvSpPr>
        <p:spPr>
          <a:xfrm>
            <a:off x="747922" y="127576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739" name="Google Shape;1739;p41"/>
          <p:cNvSpPr txBox="1">
            <a:spLocks noGrp="1"/>
          </p:cNvSpPr>
          <p:nvPr>
            <p:ph type="title" idx="2"/>
          </p:nvPr>
        </p:nvSpPr>
        <p:spPr>
          <a:xfrm>
            <a:off x="2403031" y="848466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1400" b="1" u="sng" dirty="0">
                <a:latin typeface="Space Grotesk"/>
                <a:ea typeface="Space Grotesk"/>
                <a:cs typeface="Space Grotesk"/>
                <a:sym typeface="Space Grotesk"/>
              </a:rPr>
              <a:t>IMPACT OF AIR TRAVEL</a:t>
            </a:r>
            <a:br>
              <a:rPr lang="en-US" sz="1400" b="1" u="sng" dirty="0">
                <a:latin typeface="Space Grotesk"/>
                <a:ea typeface="Space Grotesk"/>
                <a:cs typeface="Space Grotesk"/>
                <a:sym typeface="Space Grotesk"/>
              </a:rPr>
            </a:br>
            <a:endParaRPr sz="1400" dirty="0"/>
          </a:p>
        </p:txBody>
      </p:sp>
      <p:sp>
        <p:nvSpPr>
          <p:cNvPr id="1740" name="Google Shape;1740;p41"/>
          <p:cNvSpPr txBox="1">
            <a:spLocks noGrp="1"/>
          </p:cNvSpPr>
          <p:nvPr>
            <p:ph type="subTitle" idx="1"/>
          </p:nvPr>
        </p:nvSpPr>
        <p:spPr>
          <a:xfrm>
            <a:off x="2597486" y="1077066"/>
            <a:ext cx="25317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IMPORTANCE OF AIR TRAVEL 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AVIATION’S ROLE IN SOCIETY</a:t>
            </a:r>
          </a:p>
        </p:txBody>
      </p:sp>
      <p:sp>
        <p:nvSpPr>
          <p:cNvPr id="1747" name="Google Shape;1747;p41"/>
          <p:cNvSpPr txBox="1">
            <a:spLocks noGrp="1"/>
          </p:cNvSpPr>
          <p:nvPr>
            <p:ph type="title" idx="9"/>
          </p:nvPr>
        </p:nvSpPr>
        <p:spPr>
          <a:xfrm>
            <a:off x="1626359" y="883716"/>
            <a:ext cx="8739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49" name="Google Shape;1749;p41"/>
          <p:cNvSpPr txBox="1">
            <a:spLocks noGrp="1"/>
          </p:cNvSpPr>
          <p:nvPr>
            <p:ph type="title" idx="14"/>
          </p:nvPr>
        </p:nvSpPr>
        <p:spPr>
          <a:xfrm>
            <a:off x="1622459" y="1874490"/>
            <a:ext cx="8778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751" name="Google Shape;1751;p41"/>
          <p:cNvSpPr txBox="1">
            <a:spLocks noGrp="1"/>
          </p:cNvSpPr>
          <p:nvPr>
            <p:ph type="title" idx="16"/>
          </p:nvPr>
        </p:nvSpPr>
        <p:spPr>
          <a:xfrm>
            <a:off x="2597486" y="1751547"/>
            <a:ext cx="25317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en-US" sz="1400" b="1" u="sng" dirty="0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</a:rPr>
              <a:t>BUSINESS PROBLEM</a:t>
            </a:r>
            <a:endParaRPr lang="en-US" sz="1400" b="1" u="sng" dirty="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52" name="Google Shape;1752;p41"/>
          <p:cNvSpPr txBox="1">
            <a:spLocks noGrp="1"/>
          </p:cNvSpPr>
          <p:nvPr>
            <p:ph type="subTitle" idx="17"/>
          </p:nvPr>
        </p:nvSpPr>
        <p:spPr>
          <a:xfrm>
            <a:off x="2597486" y="2279247"/>
            <a:ext cx="2531700" cy="1299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IMPORTANCE OF THIS ANALYSIS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UNDERSTANDING AVIATION RISKS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CONSEQUENCES OF  AVIATION ACCIDENTS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Bahnschrift SemiBold" panose="020B0502040204020203" pitchFamily="34" charset="0"/>
              </a:rPr>
              <a:t>IMPORTANCE OF AVIATION </a:t>
            </a:r>
            <a:r>
              <a:rPr lang="en-US" sz="1100" dirty="0" smtClean="0">
                <a:latin typeface="Bahnschrift SemiBold" panose="020B0502040204020203" pitchFamily="34" charset="0"/>
              </a:rPr>
              <a:t>SAFETY</a:t>
            </a:r>
            <a:endParaRPr sz="1100" dirty="0">
              <a:latin typeface="Bahnschrift SemiBold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42"/>
          <p:cNvSpPr txBox="1">
            <a:spLocks noGrp="1"/>
          </p:cNvSpPr>
          <p:nvPr>
            <p:ph type="title"/>
          </p:nvPr>
        </p:nvSpPr>
        <p:spPr>
          <a:xfrm>
            <a:off x="634163" y="2826314"/>
            <a:ext cx="3472885" cy="5818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800" b="1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December.17.1903</a:t>
            </a:r>
            <a:r>
              <a:rPr lang="en" sz="2800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!</a:t>
            </a:r>
            <a:endParaRPr sz="2800" dirty="0">
              <a:solidFill>
                <a:srgbClr val="FF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762" name="Google Shape;1762;p42"/>
          <p:cNvSpPr txBox="1">
            <a:spLocks noGrp="1"/>
          </p:cNvSpPr>
          <p:nvPr>
            <p:ph type="subTitle" idx="1"/>
          </p:nvPr>
        </p:nvSpPr>
        <p:spPr>
          <a:xfrm>
            <a:off x="4085223" y="2939549"/>
            <a:ext cx="4462693" cy="7654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Wingdings" panose="05000000000000000000" pitchFamily="2" charset="2"/>
              <a:buChar char="v"/>
            </a:pPr>
            <a:r>
              <a:rPr lang="en-US" sz="1200" dirty="0">
                <a:latin typeface="Orbitron" panose="020B0604020202020204" charset="0"/>
              </a:rPr>
              <a:t>The first powered, controlled, and sustained flight by humans </a:t>
            </a:r>
            <a:endParaRPr sz="1200" dirty="0">
              <a:latin typeface="Orbitron" panose="020B0604020202020204" charset="0"/>
            </a:endParaRPr>
          </a:p>
        </p:txBody>
      </p:sp>
      <p:grpSp>
        <p:nvGrpSpPr>
          <p:cNvPr id="1763" name="Google Shape;1763;p42"/>
          <p:cNvGrpSpPr/>
          <p:nvPr/>
        </p:nvGrpSpPr>
        <p:grpSpPr>
          <a:xfrm>
            <a:off x="2162353" y="869641"/>
            <a:ext cx="4819084" cy="1433249"/>
            <a:chOff x="2162353" y="869641"/>
            <a:chExt cx="4819084" cy="1433249"/>
          </a:xfrm>
        </p:grpSpPr>
        <p:grpSp>
          <p:nvGrpSpPr>
            <p:cNvPr id="1764" name="Google Shape;1764;p42"/>
            <p:cNvGrpSpPr/>
            <p:nvPr/>
          </p:nvGrpSpPr>
          <p:grpSpPr>
            <a:xfrm>
              <a:off x="2162353" y="869641"/>
              <a:ext cx="4819084" cy="1433249"/>
              <a:chOff x="4392475" y="419900"/>
              <a:chExt cx="4046250" cy="1203400"/>
            </a:xfrm>
          </p:grpSpPr>
          <p:sp>
            <p:nvSpPr>
              <p:cNvPr id="1765" name="Google Shape;1765;p42"/>
              <p:cNvSpPr/>
              <p:nvPr/>
            </p:nvSpPr>
            <p:spPr>
              <a:xfrm>
                <a:off x="5935250" y="1501525"/>
                <a:ext cx="60050" cy="5505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202" extrusionOk="0">
                    <a:moveTo>
                      <a:pt x="0" y="0"/>
                    </a:moveTo>
                    <a:lnTo>
                      <a:pt x="0" y="1001"/>
                    </a:lnTo>
                    <a:cubicBezTo>
                      <a:pt x="0" y="1668"/>
                      <a:pt x="534" y="2202"/>
                      <a:pt x="1201" y="2202"/>
                    </a:cubicBezTo>
                    <a:cubicBezTo>
                      <a:pt x="1868" y="2202"/>
                      <a:pt x="2402" y="1668"/>
                      <a:pt x="2402" y="1001"/>
                    </a:cubicBezTo>
                    <a:lnTo>
                      <a:pt x="2402" y="0"/>
                    </a:lnTo>
                    <a:lnTo>
                      <a:pt x="2035" y="0"/>
                    </a:lnTo>
                    <a:lnTo>
                      <a:pt x="2035" y="1001"/>
                    </a:lnTo>
                    <a:cubicBezTo>
                      <a:pt x="2035" y="1468"/>
                      <a:pt x="1668" y="1835"/>
                      <a:pt x="1201" y="1835"/>
                    </a:cubicBezTo>
                    <a:cubicBezTo>
                      <a:pt x="734" y="1835"/>
                      <a:pt x="367" y="1468"/>
                      <a:pt x="367" y="1001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42"/>
              <p:cNvSpPr/>
              <p:nvPr/>
            </p:nvSpPr>
            <p:spPr>
              <a:xfrm>
                <a:off x="6011125" y="1293025"/>
                <a:ext cx="286900" cy="192675"/>
              </a:xfrm>
              <a:custGeom>
                <a:avLst/>
                <a:gdLst/>
                <a:ahLst/>
                <a:cxnLst/>
                <a:rect l="l" t="t" r="r" b="b"/>
                <a:pathLst>
                  <a:path w="11476" h="7707" extrusionOk="0">
                    <a:moveTo>
                      <a:pt x="11109" y="1"/>
                    </a:moveTo>
                    <a:lnTo>
                      <a:pt x="668" y="6305"/>
                    </a:lnTo>
                    <a:lnTo>
                      <a:pt x="668" y="6572"/>
                    </a:lnTo>
                    <a:lnTo>
                      <a:pt x="568" y="6572"/>
                    </a:lnTo>
                    <a:lnTo>
                      <a:pt x="568" y="6372"/>
                    </a:lnTo>
                    <a:lnTo>
                      <a:pt x="534" y="6405"/>
                    </a:lnTo>
                    <a:cubicBezTo>
                      <a:pt x="468" y="6439"/>
                      <a:pt x="468" y="6472"/>
                      <a:pt x="434" y="6506"/>
                    </a:cubicBezTo>
                    <a:lnTo>
                      <a:pt x="334" y="6939"/>
                    </a:lnTo>
                    <a:cubicBezTo>
                      <a:pt x="301" y="7106"/>
                      <a:pt x="201" y="7206"/>
                      <a:pt x="67" y="7306"/>
                    </a:cubicBezTo>
                    <a:lnTo>
                      <a:pt x="1" y="7706"/>
                    </a:lnTo>
                    <a:cubicBezTo>
                      <a:pt x="334" y="7606"/>
                      <a:pt x="601" y="7373"/>
                      <a:pt x="701" y="7039"/>
                    </a:cubicBezTo>
                    <a:lnTo>
                      <a:pt x="768" y="6672"/>
                    </a:lnTo>
                    <a:lnTo>
                      <a:pt x="11476" y="201"/>
                    </a:lnTo>
                    <a:cubicBezTo>
                      <a:pt x="11376" y="134"/>
                      <a:pt x="11242" y="68"/>
                      <a:pt x="11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42"/>
              <p:cNvSpPr/>
              <p:nvPr/>
            </p:nvSpPr>
            <p:spPr>
              <a:xfrm>
                <a:off x="6016975" y="1279700"/>
                <a:ext cx="261875" cy="142075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5683" extrusionOk="0">
                    <a:moveTo>
                      <a:pt x="10174" y="0"/>
                    </a:moveTo>
                    <a:lnTo>
                      <a:pt x="2402" y="4704"/>
                    </a:lnTo>
                    <a:cubicBezTo>
                      <a:pt x="1789" y="5112"/>
                      <a:pt x="1074" y="5316"/>
                      <a:pt x="346" y="5316"/>
                    </a:cubicBezTo>
                    <a:cubicBezTo>
                      <a:pt x="242" y="5316"/>
                      <a:pt x="138" y="5312"/>
                      <a:pt x="34" y="5304"/>
                    </a:cubicBezTo>
                    <a:lnTo>
                      <a:pt x="0" y="5671"/>
                    </a:lnTo>
                    <a:cubicBezTo>
                      <a:pt x="105" y="5678"/>
                      <a:pt x="209" y="5682"/>
                      <a:pt x="312" y="5682"/>
                    </a:cubicBezTo>
                    <a:cubicBezTo>
                      <a:pt x="1134" y="5682"/>
                      <a:pt x="1921" y="5448"/>
                      <a:pt x="2602" y="5004"/>
                    </a:cubicBezTo>
                    <a:lnTo>
                      <a:pt x="10474" y="234"/>
                    </a:lnTo>
                    <a:cubicBezTo>
                      <a:pt x="10374" y="167"/>
                      <a:pt x="10274" y="67"/>
                      <a:pt x="101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42"/>
              <p:cNvSpPr/>
              <p:nvPr/>
            </p:nvSpPr>
            <p:spPr>
              <a:xfrm>
                <a:off x="5912725" y="1359750"/>
                <a:ext cx="105100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5672" extrusionOk="0">
                    <a:moveTo>
                      <a:pt x="2202" y="167"/>
                    </a:moveTo>
                    <a:lnTo>
                      <a:pt x="2202" y="367"/>
                    </a:lnTo>
                    <a:cubicBezTo>
                      <a:pt x="3136" y="434"/>
                      <a:pt x="3870" y="1168"/>
                      <a:pt x="3870" y="2069"/>
                    </a:cubicBezTo>
                    <a:lnTo>
                      <a:pt x="3603" y="4971"/>
                    </a:lnTo>
                    <a:lnTo>
                      <a:pt x="3803" y="5404"/>
                    </a:lnTo>
                    <a:lnTo>
                      <a:pt x="3637" y="5471"/>
                    </a:lnTo>
                    <a:lnTo>
                      <a:pt x="3536" y="5304"/>
                    </a:lnTo>
                    <a:lnTo>
                      <a:pt x="634" y="5304"/>
                    </a:lnTo>
                    <a:lnTo>
                      <a:pt x="634" y="5271"/>
                    </a:lnTo>
                    <a:lnTo>
                      <a:pt x="568" y="5404"/>
                    </a:lnTo>
                    <a:lnTo>
                      <a:pt x="401" y="5338"/>
                    </a:lnTo>
                    <a:lnTo>
                      <a:pt x="601" y="4904"/>
                    </a:lnTo>
                    <a:lnTo>
                      <a:pt x="368" y="2102"/>
                    </a:lnTo>
                    <a:cubicBezTo>
                      <a:pt x="368" y="1168"/>
                      <a:pt x="1101" y="401"/>
                      <a:pt x="2035" y="367"/>
                    </a:cubicBezTo>
                    <a:lnTo>
                      <a:pt x="2035" y="167"/>
                    </a:lnTo>
                    <a:close/>
                    <a:moveTo>
                      <a:pt x="2102" y="0"/>
                    </a:moveTo>
                    <a:cubicBezTo>
                      <a:pt x="935" y="0"/>
                      <a:pt x="1" y="934"/>
                      <a:pt x="1" y="2102"/>
                    </a:cubicBezTo>
                    <a:lnTo>
                      <a:pt x="301" y="5504"/>
                    </a:lnTo>
                    <a:cubicBezTo>
                      <a:pt x="301" y="5571"/>
                      <a:pt x="368" y="5671"/>
                      <a:pt x="468" y="5671"/>
                    </a:cubicBezTo>
                    <a:lnTo>
                      <a:pt x="3737" y="5671"/>
                    </a:lnTo>
                    <a:cubicBezTo>
                      <a:pt x="3837" y="5671"/>
                      <a:pt x="3903" y="5571"/>
                      <a:pt x="3903" y="5504"/>
                    </a:cubicBezTo>
                    <a:lnTo>
                      <a:pt x="3937" y="5004"/>
                    </a:lnTo>
                    <a:lnTo>
                      <a:pt x="4003" y="4604"/>
                    </a:lnTo>
                    <a:lnTo>
                      <a:pt x="4170" y="2469"/>
                    </a:lnTo>
                    <a:lnTo>
                      <a:pt x="4204" y="2102"/>
                    </a:lnTo>
                    <a:cubicBezTo>
                      <a:pt x="4204" y="934"/>
                      <a:pt x="3270" y="0"/>
                      <a:pt x="2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42"/>
              <p:cNvSpPr/>
              <p:nvPr/>
            </p:nvSpPr>
            <p:spPr>
              <a:xfrm>
                <a:off x="6836725" y="1501525"/>
                <a:ext cx="59225" cy="55050"/>
              </a:xfrm>
              <a:custGeom>
                <a:avLst/>
                <a:gdLst/>
                <a:ahLst/>
                <a:cxnLst/>
                <a:rect l="l" t="t" r="r" b="b"/>
                <a:pathLst>
                  <a:path w="2369" h="2202" extrusionOk="0">
                    <a:moveTo>
                      <a:pt x="0" y="0"/>
                    </a:moveTo>
                    <a:lnTo>
                      <a:pt x="0" y="1001"/>
                    </a:lnTo>
                    <a:cubicBezTo>
                      <a:pt x="0" y="1668"/>
                      <a:pt x="534" y="2202"/>
                      <a:pt x="1168" y="2202"/>
                    </a:cubicBezTo>
                    <a:cubicBezTo>
                      <a:pt x="1835" y="2202"/>
                      <a:pt x="2369" y="1668"/>
                      <a:pt x="2369" y="1001"/>
                    </a:cubicBezTo>
                    <a:lnTo>
                      <a:pt x="2369" y="0"/>
                    </a:lnTo>
                    <a:lnTo>
                      <a:pt x="2002" y="0"/>
                    </a:lnTo>
                    <a:lnTo>
                      <a:pt x="2002" y="1001"/>
                    </a:lnTo>
                    <a:cubicBezTo>
                      <a:pt x="2002" y="1468"/>
                      <a:pt x="1635" y="1835"/>
                      <a:pt x="1168" y="1835"/>
                    </a:cubicBezTo>
                    <a:cubicBezTo>
                      <a:pt x="734" y="1835"/>
                      <a:pt x="334" y="1468"/>
                      <a:pt x="334" y="1001"/>
                    </a:cubicBezTo>
                    <a:lnTo>
                      <a:pt x="3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42"/>
              <p:cNvSpPr/>
              <p:nvPr/>
            </p:nvSpPr>
            <p:spPr>
              <a:xfrm>
                <a:off x="6553175" y="1279700"/>
                <a:ext cx="261050" cy="141775"/>
              </a:xfrm>
              <a:custGeom>
                <a:avLst/>
                <a:gdLst/>
                <a:ahLst/>
                <a:cxnLst/>
                <a:rect l="l" t="t" r="r" b="b"/>
                <a:pathLst>
                  <a:path w="10442" h="5671" extrusionOk="0">
                    <a:moveTo>
                      <a:pt x="301" y="0"/>
                    </a:moveTo>
                    <a:cubicBezTo>
                      <a:pt x="201" y="67"/>
                      <a:pt x="101" y="167"/>
                      <a:pt x="1" y="234"/>
                    </a:cubicBezTo>
                    <a:lnTo>
                      <a:pt x="7873" y="5004"/>
                    </a:lnTo>
                    <a:cubicBezTo>
                      <a:pt x="8540" y="5437"/>
                      <a:pt x="9308" y="5671"/>
                      <a:pt x="10141" y="5671"/>
                    </a:cubicBezTo>
                    <a:lnTo>
                      <a:pt x="10442" y="5671"/>
                    </a:lnTo>
                    <a:lnTo>
                      <a:pt x="10408" y="5304"/>
                    </a:lnTo>
                    <a:lnTo>
                      <a:pt x="10141" y="5304"/>
                    </a:lnTo>
                    <a:cubicBezTo>
                      <a:pt x="9374" y="5304"/>
                      <a:pt x="8674" y="5104"/>
                      <a:pt x="8040" y="4704"/>
                    </a:cubicBez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42"/>
              <p:cNvSpPr/>
              <p:nvPr/>
            </p:nvSpPr>
            <p:spPr>
              <a:xfrm>
                <a:off x="6533175" y="1293025"/>
                <a:ext cx="286900" cy="191850"/>
              </a:xfrm>
              <a:custGeom>
                <a:avLst/>
                <a:gdLst/>
                <a:ahLst/>
                <a:cxnLst/>
                <a:rect l="l" t="t" r="r" b="b"/>
                <a:pathLst>
                  <a:path w="11476" h="7674" extrusionOk="0">
                    <a:moveTo>
                      <a:pt x="367" y="1"/>
                    </a:moveTo>
                    <a:cubicBezTo>
                      <a:pt x="267" y="68"/>
                      <a:pt x="134" y="134"/>
                      <a:pt x="0" y="201"/>
                    </a:cubicBezTo>
                    <a:lnTo>
                      <a:pt x="10708" y="6672"/>
                    </a:lnTo>
                    <a:lnTo>
                      <a:pt x="10808" y="7039"/>
                    </a:lnTo>
                    <a:cubicBezTo>
                      <a:pt x="10875" y="7373"/>
                      <a:pt x="11142" y="7606"/>
                      <a:pt x="11475" y="7673"/>
                    </a:cubicBezTo>
                    <a:lnTo>
                      <a:pt x="11442" y="7273"/>
                    </a:lnTo>
                    <a:cubicBezTo>
                      <a:pt x="11308" y="7206"/>
                      <a:pt x="11208" y="7106"/>
                      <a:pt x="11142" y="6939"/>
                    </a:cubicBezTo>
                    <a:lnTo>
                      <a:pt x="11042" y="6506"/>
                    </a:lnTo>
                    <a:cubicBezTo>
                      <a:pt x="11042" y="6472"/>
                      <a:pt x="11008" y="6405"/>
                      <a:pt x="10975" y="6405"/>
                    </a:cubicBezTo>
                    <a:lnTo>
                      <a:pt x="10941" y="6372"/>
                    </a:lnTo>
                    <a:lnTo>
                      <a:pt x="10941" y="6639"/>
                    </a:lnTo>
                    <a:lnTo>
                      <a:pt x="10841" y="6639"/>
                    </a:lnTo>
                    <a:lnTo>
                      <a:pt x="10841" y="6339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42"/>
              <p:cNvSpPr/>
              <p:nvPr/>
            </p:nvSpPr>
            <p:spPr>
              <a:xfrm>
                <a:off x="6813375" y="1359750"/>
                <a:ext cx="1059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5672" extrusionOk="0">
                    <a:moveTo>
                      <a:pt x="2269" y="167"/>
                    </a:moveTo>
                    <a:lnTo>
                      <a:pt x="2269" y="367"/>
                    </a:lnTo>
                    <a:cubicBezTo>
                      <a:pt x="3169" y="434"/>
                      <a:pt x="3870" y="1168"/>
                      <a:pt x="3870" y="2102"/>
                    </a:cubicBezTo>
                    <a:lnTo>
                      <a:pt x="3603" y="4937"/>
                    </a:lnTo>
                    <a:lnTo>
                      <a:pt x="3836" y="5404"/>
                    </a:lnTo>
                    <a:lnTo>
                      <a:pt x="3670" y="5471"/>
                    </a:lnTo>
                    <a:lnTo>
                      <a:pt x="3570" y="5304"/>
                    </a:lnTo>
                    <a:lnTo>
                      <a:pt x="667" y="5304"/>
                    </a:lnTo>
                    <a:lnTo>
                      <a:pt x="601" y="5404"/>
                    </a:lnTo>
                    <a:lnTo>
                      <a:pt x="434" y="5338"/>
                    </a:lnTo>
                    <a:lnTo>
                      <a:pt x="634" y="4971"/>
                    </a:lnTo>
                    <a:lnTo>
                      <a:pt x="367" y="2102"/>
                    </a:lnTo>
                    <a:cubicBezTo>
                      <a:pt x="367" y="1168"/>
                      <a:pt x="1134" y="367"/>
                      <a:pt x="2068" y="367"/>
                    </a:cubicBezTo>
                    <a:lnTo>
                      <a:pt x="2068" y="167"/>
                    </a:lnTo>
                    <a:close/>
                    <a:moveTo>
                      <a:pt x="2102" y="0"/>
                    </a:moveTo>
                    <a:cubicBezTo>
                      <a:pt x="934" y="0"/>
                      <a:pt x="0" y="934"/>
                      <a:pt x="0" y="2102"/>
                    </a:cubicBezTo>
                    <a:lnTo>
                      <a:pt x="34" y="2469"/>
                    </a:lnTo>
                    <a:lnTo>
                      <a:pt x="234" y="4604"/>
                    </a:lnTo>
                    <a:lnTo>
                      <a:pt x="267" y="5004"/>
                    </a:lnTo>
                    <a:lnTo>
                      <a:pt x="301" y="5504"/>
                    </a:lnTo>
                    <a:cubicBezTo>
                      <a:pt x="301" y="5571"/>
                      <a:pt x="401" y="5671"/>
                      <a:pt x="501" y="5671"/>
                    </a:cubicBezTo>
                    <a:lnTo>
                      <a:pt x="3736" y="5671"/>
                    </a:lnTo>
                    <a:cubicBezTo>
                      <a:pt x="3836" y="5671"/>
                      <a:pt x="3903" y="5571"/>
                      <a:pt x="3903" y="5504"/>
                    </a:cubicBezTo>
                    <a:lnTo>
                      <a:pt x="4237" y="2102"/>
                    </a:lnTo>
                    <a:cubicBezTo>
                      <a:pt x="4237" y="934"/>
                      <a:pt x="3269" y="0"/>
                      <a:pt x="2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42"/>
              <p:cNvSpPr/>
              <p:nvPr/>
            </p:nvSpPr>
            <p:spPr>
              <a:xfrm>
                <a:off x="6385575" y="1567400"/>
                <a:ext cx="60050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2236" extrusionOk="0">
                    <a:moveTo>
                      <a:pt x="0" y="0"/>
                    </a:moveTo>
                    <a:lnTo>
                      <a:pt x="0" y="1034"/>
                    </a:lnTo>
                    <a:cubicBezTo>
                      <a:pt x="0" y="1668"/>
                      <a:pt x="567" y="2235"/>
                      <a:pt x="1201" y="2235"/>
                    </a:cubicBezTo>
                    <a:cubicBezTo>
                      <a:pt x="1868" y="2235"/>
                      <a:pt x="2402" y="1668"/>
                      <a:pt x="2402" y="1034"/>
                    </a:cubicBezTo>
                    <a:lnTo>
                      <a:pt x="2402" y="0"/>
                    </a:lnTo>
                    <a:lnTo>
                      <a:pt x="2035" y="0"/>
                    </a:lnTo>
                    <a:lnTo>
                      <a:pt x="2035" y="1034"/>
                    </a:lnTo>
                    <a:cubicBezTo>
                      <a:pt x="2035" y="1468"/>
                      <a:pt x="1668" y="1868"/>
                      <a:pt x="1201" y="1868"/>
                    </a:cubicBezTo>
                    <a:cubicBezTo>
                      <a:pt x="767" y="1868"/>
                      <a:pt x="367" y="1468"/>
                      <a:pt x="367" y="1034"/>
                    </a:cubicBez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42"/>
              <p:cNvSpPr/>
              <p:nvPr/>
            </p:nvSpPr>
            <p:spPr>
              <a:xfrm>
                <a:off x="6399750" y="1348075"/>
                <a:ext cx="9200" cy="408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635" extrusionOk="0">
                    <a:moveTo>
                      <a:pt x="0" y="0"/>
                    </a:moveTo>
                    <a:lnTo>
                      <a:pt x="0" y="1635"/>
                    </a:lnTo>
                    <a:cubicBezTo>
                      <a:pt x="67" y="1602"/>
                      <a:pt x="134" y="1602"/>
                      <a:pt x="200" y="1602"/>
                    </a:cubicBezTo>
                    <a:lnTo>
                      <a:pt x="367" y="1602"/>
                    </a:lnTo>
                    <a:lnTo>
                      <a:pt x="367" y="167"/>
                    </a:lnTo>
                    <a:cubicBezTo>
                      <a:pt x="234" y="134"/>
                      <a:pt x="100" y="67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42"/>
              <p:cNvSpPr/>
              <p:nvPr/>
            </p:nvSpPr>
            <p:spPr>
              <a:xfrm>
                <a:off x="6399750" y="1420625"/>
                <a:ext cx="920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01" extrusionOk="0">
                    <a:moveTo>
                      <a:pt x="0" y="1"/>
                    </a:moveTo>
                    <a:lnTo>
                      <a:pt x="0" y="301"/>
                    </a:lnTo>
                    <a:cubicBezTo>
                      <a:pt x="134" y="267"/>
                      <a:pt x="234" y="234"/>
                      <a:pt x="367" y="234"/>
                    </a:cubicBezTo>
                    <a:lnTo>
                      <a:pt x="367" y="34"/>
                    </a:lnTo>
                    <a:lnTo>
                      <a:pt x="200" y="34"/>
                    </a:lnTo>
                    <a:cubicBezTo>
                      <a:pt x="134" y="34"/>
                      <a:pt x="67" y="34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42"/>
              <p:cNvSpPr/>
              <p:nvPr/>
            </p:nvSpPr>
            <p:spPr>
              <a:xfrm>
                <a:off x="6422250" y="1420625"/>
                <a:ext cx="920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01" extrusionOk="0">
                    <a:moveTo>
                      <a:pt x="368" y="1"/>
                    </a:moveTo>
                    <a:cubicBezTo>
                      <a:pt x="301" y="34"/>
                      <a:pt x="268" y="34"/>
                      <a:pt x="168" y="34"/>
                    </a:cubicBezTo>
                    <a:lnTo>
                      <a:pt x="1" y="34"/>
                    </a:lnTo>
                    <a:lnTo>
                      <a:pt x="1" y="234"/>
                    </a:lnTo>
                    <a:cubicBezTo>
                      <a:pt x="134" y="234"/>
                      <a:pt x="268" y="267"/>
                      <a:pt x="368" y="301"/>
                    </a:cubicBez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42"/>
              <p:cNvSpPr/>
              <p:nvPr/>
            </p:nvSpPr>
            <p:spPr>
              <a:xfrm>
                <a:off x="6422250" y="1347250"/>
                <a:ext cx="9200" cy="4170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668" extrusionOk="0">
                    <a:moveTo>
                      <a:pt x="368" y="0"/>
                    </a:moveTo>
                    <a:cubicBezTo>
                      <a:pt x="268" y="100"/>
                      <a:pt x="134" y="167"/>
                      <a:pt x="1" y="200"/>
                    </a:cubicBezTo>
                    <a:lnTo>
                      <a:pt x="1" y="1635"/>
                    </a:lnTo>
                    <a:lnTo>
                      <a:pt x="168" y="1635"/>
                    </a:lnTo>
                    <a:cubicBezTo>
                      <a:pt x="234" y="1635"/>
                      <a:pt x="301" y="1635"/>
                      <a:pt x="368" y="1668"/>
                    </a:cubicBez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42"/>
              <p:cNvSpPr/>
              <p:nvPr/>
            </p:nvSpPr>
            <p:spPr>
              <a:xfrm>
                <a:off x="6363050" y="1425625"/>
                <a:ext cx="105925" cy="14180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5672" extrusionOk="0">
                    <a:moveTo>
                      <a:pt x="2269" y="268"/>
                    </a:moveTo>
                    <a:lnTo>
                      <a:pt x="2269" y="401"/>
                    </a:lnTo>
                    <a:cubicBezTo>
                      <a:pt x="3136" y="468"/>
                      <a:pt x="3870" y="1202"/>
                      <a:pt x="3870" y="2102"/>
                    </a:cubicBezTo>
                    <a:lnTo>
                      <a:pt x="3603" y="4971"/>
                    </a:lnTo>
                    <a:lnTo>
                      <a:pt x="3837" y="5471"/>
                    </a:lnTo>
                    <a:lnTo>
                      <a:pt x="3670" y="5538"/>
                    </a:lnTo>
                    <a:lnTo>
                      <a:pt x="3570" y="5304"/>
                    </a:lnTo>
                    <a:lnTo>
                      <a:pt x="668" y="5304"/>
                    </a:lnTo>
                    <a:lnTo>
                      <a:pt x="601" y="5471"/>
                    </a:lnTo>
                    <a:lnTo>
                      <a:pt x="434" y="5405"/>
                    </a:lnTo>
                    <a:lnTo>
                      <a:pt x="634" y="5038"/>
                    </a:lnTo>
                    <a:lnTo>
                      <a:pt x="367" y="2136"/>
                    </a:lnTo>
                    <a:cubicBezTo>
                      <a:pt x="367" y="1168"/>
                      <a:pt x="1135" y="401"/>
                      <a:pt x="2069" y="368"/>
                    </a:cubicBezTo>
                    <a:lnTo>
                      <a:pt x="2069" y="268"/>
                    </a:lnTo>
                    <a:close/>
                    <a:moveTo>
                      <a:pt x="2102" y="1"/>
                    </a:moveTo>
                    <a:cubicBezTo>
                      <a:pt x="2035" y="1"/>
                      <a:pt x="1935" y="1"/>
                      <a:pt x="1835" y="34"/>
                    </a:cubicBezTo>
                    <a:cubicBezTo>
                      <a:pt x="1702" y="34"/>
                      <a:pt x="1602" y="67"/>
                      <a:pt x="1468" y="101"/>
                    </a:cubicBezTo>
                    <a:cubicBezTo>
                      <a:pt x="634" y="368"/>
                      <a:pt x="0" y="1168"/>
                      <a:pt x="0" y="2136"/>
                    </a:cubicBezTo>
                    <a:lnTo>
                      <a:pt x="301" y="5505"/>
                    </a:lnTo>
                    <a:cubicBezTo>
                      <a:pt x="301" y="5605"/>
                      <a:pt x="401" y="5671"/>
                      <a:pt x="501" y="5671"/>
                    </a:cubicBezTo>
                    <a:lnTo>
                      <a:pt x="3736" y="5671"/>
                    </a:lnTo>
                    <a:cubicBezTo>
                      <a:pt x="3837" y="5671"/>
                      <a:pt x="3903" y="5605"/>
                      <a:pt x="3937" y="5505"/>
                    </a:cubicBezTo>
                    <a:lnTo>
                      <a:pt x="4237" y="2136"/>
                    </a:lnTo>
                    <a:cubicBezTo>
                      <a:pt x="4237" y="1168"/>
                      <a:pt x="3603" y="368"/>
                      <a:pt x="2736" y="101"/>
                    </a:cubicBezTo>
                    <a:cubicBezTo>
                      <a:pt x="2636" y="67"/>
                      <a:pt x="2502" y="34"/>
                      <a:pt x="2369" y="34"/>
                    </a:cubicBezTo>
                    <a:cubicBezTo>
                      <a:pt x="2302" y="1"/>
                      <a:pt x="2202" y="1"/>
                      <a:pt x="2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42"/>
              <p:cNvSpPr/>
              <p:nvPr/>
            </p:nvSpPr>
            <p:spPr>
              <a:xfrm>
                <a:off x="6388075" y="1388100"/>
                <a:ext cx="55900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2236" h="1335" extrusionOk="0">
                    <a:moveTo>
                      <a:pt x="1535" y="267"/>
                    </a:moveTo>
                    <a:cubicBezTo>
                      <a:pt x="1768" y="267"/>
                      <a:pt x="1935" y="434"/>
                      <a:pt x="1935" y="668"/>
                    </a:cubicBezTo>
                    <a:cubicBezTo>
                      <a:pt x="1935" y="868"/>
                      <a:pt x="1768" y="1068"/>
                      <a:pt x="1535" y="1068"/>
                    </a:cubicBezTo>
                    <a:lnTo>
                      <a:pt x="667" y="1068"/>
                    </a:lnTo>
                    <a:cubicBezTo>
                      <a:pt x="434" y="1068"/>
                      <a:pt x="267" y="868"/>
                      <a:pt x="267" y="668"/>
                    </a:cubicBezTo>
                    <a:cubicBezTo>
                      <a:pt x="267" y="434"/>
                      <a:pt x="434" y="267"/>
                      <a:pt x="667" y="267"/>
                    </a:cubicBezTo>
                    <a:close/>
                    <a:moveTo>
                      <a:pt x="667" y="1"/>
                    </a:moveTo>
                    <a:cubicBezTo>
                      <a:pt x="601" y="1"/>
                      <a:pt x="534" y="1"/>
                      <a:pt x="467" y="34"/>
                    </a:cubicBezTo>
                    <a:cubicBezTo>
                      <a:pt x="200" y="101"/>
                      <a:pt x="0" y="368"/>
                      <a:pt x="0" y="668"/>
                    </a:cubicBezTo>
                    <a:cubicBezTo>
                      <a:pt x="0" y="968"/>
                      <a:pt x="200" y="1201"/>
                      <a:pt x="467" y="1302"/>
                    </a:cubicBezTo>
                    <a:cubicBezTo>
                      <a:pt x="534" y="1335"/>
                      <a:pt x="601" y="1335"/>
                      <a:pt x="667" y="1335"/>
                    </a:cubicBezTo>
                    <a:lnTo>
                      <a:pt x="1535" y="1335"/>
                    </a:lnTo>
                    <a:cubicBezTo>
                      <a:pt x="1601" y="1335"/>
                      <a:pt x="1668" y="1335"/>
                      <a:pt x="1735" y="1302"/>
                    </a:cubicBezTo>
                    <a:cubicBezTo>
                      <a:pt x="2035" y="1201"/>
                      <a:pt x="2235" y="968"/>
                      <a:pt x="2235" y="668"/>
                    </a:cubicBezTo>
                    <a:cubicBezTo>
                      <a:pt x="2235" y="368"/>
                      <a:pt x="2035" y="101"/>
                      <a:pt x="1735" y="34"/>
                    </a:cubicBezTo>
                    <a:cubicBezTo>
                      <a:pt x="1668" y="1"/>
                      <a:pt x="1635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42"/>
              <p:cNvSpPr/>
              <p:nvPr/>
            </p:nvSpPr>
            <p:spPr>
              <a:xfrm>
                <a:off x="6390575" y="1334725"/>
                <a:ext cx="508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2035" h="735" extrusionOk="0">
                    <a:moveTo>
                      <a:pt x="0" y="1"/>
                    </a:moveTo>
                    <a:cubicBezTo>
                      <a:pt x="67" y="201"/>
                      <a:pt x="200" y="401"/>
                      <a:pt x="367" y="534"/>
                    </a:cubicBezTo>
                    <a:cubicBezTo>
                      <a:pt x="467" y="601"/>
                      <a:pt x="601" y="668"/>
                      <a:pt x="734" y="701"/>
                    </a:cubicBezTo>
                    <a:cubicBezTo>
                      <a:pt x="834" y="701"/>
                      <a:pt x="901" y="735"/>
                      <a:pt x="1001" y="735"/>
                    </a:cubicBezTo>
                    <a:cubicBezTo>
                      <a:pt x="1101" y="735"/>
                      <a:pt x="1201" y="701"/>
                      <a:pt x="1268" y="701"/>
                    </a:cubicBezTo>
                    <a:cubicBezTo>
                      <a:pt x="1401" y="668"/>
                      <a:pt x="1535" y="601"/>
                      <a:pt x="1635" y="534"/>
                    </a:cubicBezTo>
                    <a:cubicBezTo>
                      <a:pt x="1835" y="401"/>
                      <a:pt x="1968" y="201"/>
                      <a:pt x="2035" y="1"/>
                    </a:cubicBezTo>
                    <a:lnTo>
                      <a:pt x="1635" y="1"/>
                    </a:lnTo>
                    <a:cubicBezTo>
                      <a:pt x="1501" y="201"/>
                      <a:pt x="1268" y="368"/>
                      <a:pt x="1001" y="368"/>
                    </a:cubicBezTo>
                    <a:cubicBezTo>
                      <a:pt x="734" y="368"/>
                      <a:pt x="501" y="201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42"/>
              <p:cNvSpPr/>
              <p:nvPr/>
            </p:nvSpPr>
            <p:spPr>
              <a:xfrm>
                <a:off x="6342200" y="1311375"/>
                <a:ext cx="1476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5905" h="935" extrusionOk="0">
                    <a:moveTo>
                      <a:pt x="1" y="1"/>
                    </a:moveTo>
                    <a:cubicBezTo>
                      <a:pt x="1" y="501"/>
                      <a:pt x="401" y="935"/>
                      <a:pt x="935" y="935"/>
                    </a:cubicBezTo>
                    <a:lnTo>
                      <a:pt x="4971" y="935"/>
                    </a:lnTo>
                    <a:cubicBezTo>
                      <a:pt x="5471" y="935"/>
                      <a:pt x="5871" y="534"/>
                      <a:pt x="5905" y="34"/>
                    </a:cubicBezTo>
                    <a:lnTo>
                      <a:pt x="5538" y="34"/>
                    </a:lnTo>
                    <a:cubicBezTo>
                      <a:pt x="5504" y="334"/>
                      <a:pt x="5271" y="568"/>
                      <a:pt x="4971" y="568"/>
                    </a:cubicBezTo>
                    <a:lnTo>
                      <a:pt x="935" y="568"/>
                    </a:lnTo>
                    <a:cubicBezTo>
                      <a:pt x="634" y="568"/>
                      <a:pt x="401" y="334"/>
                      <a:pt x="367" y="34"/>
                    </a:cubicBezTo>
                    <a:cubicBezTo>
                      <a:pt x="234" y="34"/>
                      <a:pt x="101" y="3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42"/>
              <p:cNvSpPr/>
              <p:nvPr/>
            </p:nvSpPr>
            <p:spPr>
              <a:xfrm>
                <a:off x="6418100" y="475775"/>
                <a:ext cx="21700" cy="2969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1876" extrusionOk="0">
                    <a:moveTo>
                      <a:pt x="334" y="1"/>
                    </a:moveTo>
                    <a:cubicBezTo>
                      <a:pt x="234" y="34"/>
                      <a:pt x="100" y="68"/>
                      <a:pt x="0" y="68"/>
                    </a:cubicBezTo>
                    <a:lnTo>
                      <a:pt x="500" y="11876"/>
                    </a:lnTo>
                    <a:lnTo>
                      <a:pt x="867" y="11876"/>
                    </a:lnTo>
                    <a:lnTo>
                      <a:pt x="3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42"/>
              <p:cNvSpPr/>
              <p:nvPr/>
            </p:nvSpPr>
            <p:spPr>
              <a:xfrm>
                <a:off x="6392225" y="475775"/>
                <a:ext cx="21725" cy="29690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11876" extrusionOk="0">
                    <a:moveTo>
                      <a:pt x="501" y="1"/>
                    </a:moveTo>
                    <a:lnTo>
                      <a:pt x="1" y="11876"/>
                    </a:lnTo>
                    <a:lnTo>
                      <a:pt x="335" y="11876"/>
                    </a:lnTo>
                    <a:lnTo>
                      <a:pt x="868" y="68"/>
                    </a:lnTo>
                    <a:cubicBezTo>
                      <a:pt x="735" y="68"/>
                      <a:pt x="601" y="34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42"/>
              <p:cNvSpPr/>
              <p:nvPr/>
            </p:nvSpPr>
            <p:spPr>
              <a:xfrm>
                <a:off x="5793475" y="925275"/>
                <a:ext cx="4103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6413" h="1569" extrusionOk="0">
                    <a:moveTo>
                      <a:pt x="16412" y="0"/>
                    </a:moveTo>
                    <a:lnTo>
                      <a:pt x="8640" y="734"/>
                    </a:lnTo>
                    <a:cubicBezTo>
                      <a:pt x="8607" y="734"/>
                      <a:pt x="8573" y="734"/>
                      <a:pt x="8507" y="768"/>
                    </a:cubicBezTo>
                    <a:lnTo>
                      <a:pt x="8440" y="801"/>
                    </a:lnTo>
                    <a:cubicBezTo>
                      <a:pt x="8206" y="901"/>
                      <a:pt x="7973" y="1001"/>
                      <a:pt x="7773" y="1001"/>
                    </a:cubicBezTo>
                    <a:lnTo>
                      <a:pt x="0" y="1201"/>
                    </a:lnTo>
                    <a:lnTo>
                      <a:pt x="601" y="1568"/>
                    </a:lnTo>
                    <a:lnTo>
                      <a:pt x="7773" y="1368"/>
                    </a:lnTo>
                    <a:cubicBezTo>
                      <a:pt x="8073" y="1368"/>
                      <a:pt x="8340" y="1235"/>
                      <a:pt x="8573" y="1134"/>
                    </a:cubicBezTo>
                    <a:lnTo>
                      <a:pt x="8673" y="1068"/>
                    </a:lnTo>
                    <a:lnTo>
                      <a:pt x="16412" y="367"/>
                    </a:lnTo>
                    <a:lnTo>
                      <a:pt x="1641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42"/>
              <p:cNvSpPr/>
              <p:nvPr/>
            </p:nvSpPr>
            <p:spPr>
              <a:xfrm>
                <a:off x="5820150" y="966125"/>
                <a:ext cx="38365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15346" h="935" extrusionOk="0">
                    <a:moveTo>
                      <a:pt x="6706" y="1"/>
                    </a:moveTo>
                    <a:lnTo>
                      <a:pt x="1" y="201"/>
                    </a:lnTo>
                    <a:lnTo>
                      <a:pt x="601" y="535"/>
                    </a:lnTo>
                    <a:lnTo>
                      <a:pt x="6739" y="368"/>
                    </a:lnTo>
                    <a:cubicBezTo>
                      <a:pt x="6939" y="368"/>
                      <a:pt x="7173" y="468"/>
                      <a:pt x="7406" y="568"/>
                    </a:cubicBezTo>
                    <a:lnTo>
                      <a:pt x="7506" y="601"/>
                    </a:lnTo>
                    <a:cubicBezTo>
                      <a:pt x="7540" y="601"/>
                      <a:pt x="7573" y="635"/>
                      <a:pt x="7640" y="635"/>
                    </a:cubicBezTo>
                    <a:lnTo>
                      <a:pt x="15345" y="935"/>
                    </a:lnTo>
                    <a:lnTo>
                      <a:pt x="15345" y="601"/>
                    </a:lnTo>
                    <a:lnTo>
                      <a:pt x="7807" y="268"/>
                    </a:lnTo>
                    <a:lnTo>
                      <a:pt x="7673" y="468"/>
                    </a:lnTo>
                    <a:lnTo>
                      <a:pt x="7573" y="434"/>
                    </a:lnTo>
                    <a:lnTo>
                      <a:pt x="7673" y="268"/>
                    </a:lnTo>
                    <a:lnTo>
                      <a:pt x="7640" y="268"/>
                    </a:lnTo>
                    <a:lnTo>
                      <a:pt x="7540" y="234"/>
                    </a:lnTo>
                    <a:cubicBezTo>
                      <a:pt x="7273" y="134"/>
                      <a:pt x="7006" y="1"/>
                      <a:pt x="6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42"/>
              <p:cNvSpPr/>
              <p:nvPr/>
            </p:nvSpPr>
            <p:spPr>
              <a:xfrm>
                <a:off x="5753450" y="968625"/>
                <a:ext cx="208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502" extrusionOk="0">
                    <a:moveTo>
                      <a:pt x="0" y="1"/>
                    </a:moveTo>
                    <a:lnTo>
                      <a:pt x="0" y="34"/>
                    </a:lnTo>
                    <a:cubicBezTo>
                      <a:pt x="0" y="301"/>
                      <a:pt x="200" y="501"/>
                      <a:pt x="467" y="501"/>
                    </a:cubicBezTo>
                    <a:lnTo>
                      <a:pt x="834" y="5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42"/>
              <p:cNvSpPr/>
              <p:nvPr/>
            </p:nvSpPr>
            <p:spPr>
              <a:xfrm>
                <a:off x="6009475" y="948625"/>
                <a:ext cx="194325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7773" h="1168" extrusionOk="0">
                    <a:moveTo>
                      <a:pt x="7772" y="0"/>
                    </a:moveTo>
                    <a:lnTo>
                      <a:pt x="400" y="501"/>
                    </a:lnTo>
                    <a:lnTo>
                      <a:pt x="367" y="501"/>
                    </a:lnTo>
                    <a:lnTo>
                      <a:pt x="100" y="968"/>
                    </a:lnTo>
                    <a:lnTo>
                      <a:pt x="0" y="1134"/>
                    </a:lnTo>
                    <a:lnTo>
                      <a:pt x="100" y="1168"/>
                    </a:lnTo>
                    <a:lnTo>
                      <a:pt x="200" y="968"/>
                    </a:lnTo>
                    <a:lnTo>
                      <a:pt x="434" y="601"/>
                    </a:lnTo>
                    <a:lnTo>
                      <a:pt x="7772" y="100"/>
                    </a:lnTo>
                    <a:lnTo>
                      <a:pt x="77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42"/>
              <p:cNvSpPr/>
              <p:nvPr/>
            </p:nvSpPr>
            <p:spPr>
              <a:xfrm>
                <a:off x="6628250" y="966975"/>
                <a:ext cx="3811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15245" h="901" extrusionOk="0">
                    <a:moveTo>
                      <a:pt x="8606" y="0"/>
                    </a:moveTo>
                    <a:cubicBezTo>
                      <a:pt x="8306" y="0"/>
                      <a:pt x="8039" y="100"/>
                      <a:pt x="7806" y="200"/>
                    </a:cubicBezTo>
                    <a:lnTo>
                      <a:pt x="7706" y="234"/>
                    </a:lnTo>
                    <a:lnTo>
                      <a:pt x="7639" y="234"/>
                    </a:lnTo>
                    <a:lnTo>
                      <a:pt x="7739" y="400"/>
                    </a:lnTo>
                    <a:lnTo>
                      <a:pt x="7672" y="434"/>
                    </a:lnTo>
                    <a:lnTo>
                      <a:pt x="7539" y="234"/>
                    </a:lnTo>
                    <a:lnTo>
                      <a:pt x="0" y="534"/>
                    </a:lnTo>
                    <a:lnTo>
                      <a:pt x="0" y="901"/>
                    </a:lnTo>
                    <a:lnTo>
                      <a:pt x="7706" y="601"/>
                    </a:lnTo>
                    <a:cubicBezTo>
                      <a:pt x="7739" y="601"/>
                      <a:pt x="7806" y="567"/>
                      <a:pt x="7839" y="567"/>
                    </a:cubicBezTo>
                    <a:lnTo>
                      <a:pt x="7939" y="534"/>
                    </a:lnTo>
                    <a:cubicBezTo>
                      <a:pt x="8173" y="434"/>
                      <a:pt x="8373" y="334"/>
                      <a:pt x="8606" y="334"/>
                    </a:cubicBezTo>
                    <a:lnTo>
                      <a:pt x="14644" y="501"/>
                    </a:lnTo>
                    <a:lnTo>
                      <a:pt x="15244" y="167"/>
                    </a:lnTo>
                    <a:lnTo>
                      <a:pt x="860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42"/>
              <p:cNvSpPr/>
              <p:nvPr/>
            </p:nvSpPr>
            <p:spPr>
              <a:xfrm>
                <a:off x="7055200" y="967800"/>
                <a:ext cx="225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02" h="535" extrusionOk="0">
                    <a:moveTo>
                      <a:pt x="902" y="1"/>
                    </a:moveTo>
                    <a:lnTo>
                      <a:pt x="1" y="534"/>
                    </a:lnTo>
                    <a:lnTo>
                      <a:pt x="468" y="534"/>
                    </a:lnTo>
                    <a:cubicBezTo>
                      <a:pt x="701" y="534"/>
                      <a:pt x="902" y="334"/>
                      <a:pt x="902" y="34"/>
                    </a:cubicBezTo>
                    <a:cubicBezTo>
                      <a:pt x="902" y="34"/>
                      <a:pt x="902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42"/>
              <p:cNvSpPr/>
              <p:nvPr/>
            </p:nvSpPr>
            <p:spPr>
              <a:xfrm>
                <a:off x="6628250" y="925275"/>
                <a:ext cx="40780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6312" h="1569" extrusionOk="0">
                    <a:moveTo>
                      <a:pt x="0" y="0"/>
                    </a:moveTo>
                    <a:lnTo>
                      <a:pt x="0" y="367"/>
                    </a:lnTo>
                    <a:lnTo>
                      <a:pt x="7739" y="1101"/>
                    </a:lnTo>
                    <a:lnTo>
                      <a:pt x="7806" y="1134"/>
                    </a:lnTo>
                    <a:cubicBezTo>
                      <a:pt x="8072" y="1235"/>
                      <a:pt x="8339" y="1368"/>
                      <a:pt x="8606" y="1368"/>
                    </a:cubicBezTo>
                    <a:lnTo>
                      <a:pt x="15711" y="1568"/>
                    </a:lnTo>
                    <a:lnTo>
                      <a:pt x="16312" y="1201"/>
                    </a:lnTo>
                    <a:lnTo>
                      <a:pt x="8640" y="1001"/>
                    </a:lnTo>
                    <a:cubicBezTo>
                      <a:pt x="8406" y="1001"/>
                      <a:pt x="8206" y="901"/>
                      <a:pt x="7972" y="801"/>
                    </a:cubicBezTo>
                    <a:lnTo>
                      <a:pt x="7872" y="768"/>
                    </a:lnTo>
                    <a:cubicBezTo>
                      <a:pt x="7839" y="734"/>
                      <a:pt x="7806" y="734"/>
                      <a:pt x="7739" y="73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42"/>
              <p:cNvSpPr/>
              <p:nvPr/>
            </p:nvSpPr>
            <p:spPr>
              <a:xfrm>
                <a:off x="6628250" y="948625"/>
                <a:ext cx="193475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7739" h="1168" extrusionOk="0">
                    <a:moveTo>
                      <a:pt x="0" y="0"/>
                    </a:moveTo>
                    <a:lnTo>
                      <a:pt x="0" y="100"/>
                    </a:lnTo>
                    <a:lnTo>
                      <a:pt x="7339" y="601"/>
                    </a:lnTo>
                    <a:lnTo>
                      <a:pt x="7539" y="968"/>
                    </a:lnTo>
                    <a:lnTo>
                      <a:pt x="7672" y="1168"/>
                    </a:lnTo>
                    <a:lnTo>
                      <a:pt x="7739" y="1134"/>
                    </a:lnTo>
                    <a:lnTo>
                      <a:pt x="7639" y="968"/>
                    </a:lnTo>
                    <a:lnTo>
                      <a:pt x="7405" y="534"/>
                    </a:lnTo>
                    <a:lnTo>
                      <a:pt x="7372" y="50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42"/>
              <p:cNvSpPr/>
              <p:nvPr/>
            </p:nvSpPr>
            <p:spPr>
              <a:xfrm>
                <a:off x="5600825" y="881900"/>
                <a:ext cx="34862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945" h="7573" extrusionOk="0">
                    <a:moveTo>
                      <a:pt x="1" y="1"/>
                    </a:moveTo>
                    <a:lnTo>
                      <a:pt x="6105" y="3470"/>
                    </a:lnTo>
                    <a:lnTo>
                      <a:pt x="6939" y="3970"/>
                    </a:lnTo>
                    <a:lnTo>
                      <a:pt x="13177" y="7539"/>
                    </a:lnTo>
                    <a:lnTo>
                      <a:pt x="13244" y="7539"/>
                    </a:lnTo>
                    <a:lnTo>
                      <a:pt x="13944" y="7573"/>
                    </a:lnTo>
                    <a:lnTo>
                      <a:pt x="7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42"/>
              <p:cNvSpPr/>
              <p:nvPr/>
            </p:nvSpPr>
            <p:spPr>
              <a:xfrm>
                <a:off x="6147050" y="1167950"/>
                <a:ext cx="76750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802" extrusionOk="0">
                    <a:moveTo>
                      <a:pt x="668" y="0"/>
                    </a:moveTo>
                    <a:lnTo>
                      <a:pt x="1" y="34"/>
                    </a:lnTo>
                    <a:lnTo>
                      <a:pt x="1569" y="934"/>
                    </a:lnTo>
                    <a:lnTo>
                      <a:pt x="1602" y="834"/>
                    </a:lnTo>
                    <a:lnTo>
                      <a:pt x="1702" y="901"/>
                    </a:lnTo>
                    <a:lnTo>
                      <a:pt x="1635" y="968"/>
                    </a:lnTo>
                    <a:lnTo>
                      <a:pt x="3070" y="1802"/>
                    </a:lnTo>
                    <a:cubicBezTo>
                      <a:pt x="3003" y="1635"/>
                      <a:pt x="2936" y="1501"/>
                      <a:pt x="2870" y="1335"/>
                    </a:cubicBezTo>
                    <a:cubicBezTo>
                      <a:pt x="2870" y="1301"/>
                      <a:pt x="2870" y="1268"/>
                      <a:pt x="2836" y="1235"/>
                    </a:cubicBezTo>
                    <a:lnTo>
                      <a:pt x="6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42"/>
              <p:cNvSpPr/>
              <p:nvPr/>
            </p:nvSpPr>
            <p:spPr>
              <a:xfrm>
                <a:off x="5645875" y="879400"/>
                <a:ext cx="351925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14077" h="7740" extrusionOk="0">
                    <a:moveTo>
                      <a:pt x="601" y="1"/>
                    </a:moveTo>
                    <a:cubicBezTo>
                      <a:pt x="467" y="67"/>
                      <a:pt x="300" y="101"/>
                      <a:pt x="167" y="101"/>
                    </a:cubicBezTo>
                    <a:lnTo>
                      <a:pt x="0" y="101"/>
                    </a:lnTo>
                    <a:lnTo>
                      <a:pt x="13276" y="7706"/>
                    </a:lnTo>
                    <a:lnTo>
                      <a:pt x="14077" y="7740"/>
                    </a:lnTo>
                    <a:lnTo>
                      <a:pt x="7572" y="4004"/>
                    </a:lnTo>
                    <a:lnTo>
                      <a:pt x="6972" y="3670"/>
                    </a:lnTo>
                    <a:lnTo>
                      <a:pt x="6505" y="3403"/>
                    </a:lnTo>
                    <a:lnTo>
                      <a:pt x="5904" y="3036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42"/>
              <p:cNvSpPr/>
              <p:nvPr/>
            </p:nvSpPr>
            <p:spPr>
              <a:xfrm>
                <a:off x="6104525" y="1169625"/>
                <a:ext cx="141800" cy="81750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270" extrusionOk="0">
                    <a:moveTo>
                      <a:pt x="701" y="0"/>
                    </a:moveTo>
                    <a:lnTo>
                      <a:pt x="1" y="33"/>
                    </a:lnTo>
                    <a:lnTo>
                      <a:pt x="5671" y="3269"/>
                    </a:lnTo>
                    <a:cubicBezTo>
                      <a:pt x="5505" y="3069"/>
                      <a:pt x="5371" y="2835"/>
                      <a:pt x="5238" y="2602"/>
                    </a:cubicBezTo>
                    <a:lnTo>
                      <a:pt x="7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42"/>
              <p:cNvSpPr/>
              <p:nvPr/>
            </p:nvSpPr>
            <p:spPr>
              <a:xfrm>
                <a:off x="6135375" y="1168775"/>
                <a:ext cx="54250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1135" extrusionOk="0">
                    <a:moveTo>
                      <a:pt x="1" y="1"/>
                    </a:moveTo>
                    <a:lnTo>
                      <a:pt x="1936" y="1135"/>
                    </a:lnTo>
                    <a:lnTo>
                      <a:pt x="2002" y="1135"/>
                    </a:lnTo>
                    <a:lnTo>
                      <a:pt x="2102" y="935"/>
                    </a:lnTo>
                    <a:lnTo>
                      <a:pt x="2169" y="868"/>
                    </a:lnTo>
                    <a:lnTo>
                      <a:pt x="2069" y="801"/>
                    </a:lnTo>
                    <a:lnTo>
                      <a:pt x="2036" y="901"/>
                    </a:lnTo>
                    <a:lnTo>
                      <a:pt x="1969" y="103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42"/>
              <p:cNvSpPr/>
              <p:nvPr/>
            </p:nvSpPr>
            <p:spPr>
              <a:xfrm>
                <a:off x="5633350" y="881900"/>
                <a:ext cx="33610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7573" extrusionOk="0">
                    <a:moveTo>
                      <a:pt x="1" y="1"/>
                    </a:moveTo>
                    <a:lnTo>
                      <a:pt x="13244" y="7573"/>
                    </a:lnTo>
                    <a:lnTo>
                      <a:pt x="13444" y="7573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42"/>
              <p:cNvSpPr/>
              <p:nvPr/>
            </p:nvSpPr>
            <p:spPr>
              <a:xfrm>
                <a:off x="5549975" y="851050"/>
                <a:ext cx="129275" cy="30875"/>
              </a:xfrm>
              <a:custGeom>
                <a:avLst/>
                <a:gdLst/>
                <a:ahLst/>
                <a:cxnLst/>
                <a:rect l="l" t="t" r="r" b="b"/>
                <a:pathLst>
                  <a:path w="5171" h="1235" extrusionOk="0">
                    <a:moveTo>
                      <a:pt x="0" y="1"/>
                    </a:moveTo>
                    <a:cubicBezTo>
                      <a:pt x="100" y="701"/>
                      <a:pt x="701" y="1235"/>
                      <a:pt x="1435" y="1235"/>
                    </a:cubicBezTo>
                    <a:lnTo>
                      <a:pt x="4003" y="1235"/>
                    </a:lnTo>
                    <a:cubicBezTo>
                      <a:pt x="4136" y="1235"/>
                      <a:pt x="4303" y="1201"/>
                      <a:pt x="4437" y="1135"/>
                    </a:cubicBezTo>
                    <a:cubicBezTo>
                      <a:pt x="4804" y="1001"/>
                      <a:pt x="5104" y="634"/>
                      <a:pt x="5171" y="201"/>
                    </a:cubicBezTo>
                    <a:lnTo>
                      <a:pt x="4804" y="201"/>
                    </a:lnTo>
                    <a:cubicBezTo>
                      <a:pt x="4737" y="568"/>
                      <a:pt x="4403" y="868"/>
                      <a:pt x="4003" y="868"/>
                    </a:cubicBezTo>
                    <a:lnTo>
                      <a:pt x="1435" y="868"/>
                    </a:lnTo>
                    <a:cubicBezTo>
                      <a:pt x="1168" y="868"/>
                      <a:pt x="901" y="768"/>
                      <a:pt x="701" y="601"/>
                    </a:cubicBezTo>
                    <a:lnTo>
                      <a:pt x="467" y="601"/>
                    </a:lnTo>
                    <a:lnTo>
                      <a:pt x="467" y="568"/>
                    </a:lnTo>
                    <a:lnTo>
                      <a:pt x="367" y="568"/>
                    </a:lnTo>
                    <a:lnTo>
                      <a:pt x="367" y="401"/>
                    </a:lnTo>
                    <a:lnTo>
                      <a:pt x="534" y="401"/>
                    </a:lnTo>
                    <a:cubicBezTo>
                      <a:pt x="467" y="301"/>
                      <a:pt x="400" y="134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42"/>
              <p:cNvSpPr/>
              <p:nvPr/>
            </p:nvSpPr>
            <p:spPr>
              <a:xfrm>
                <a:off x="6608225" y="1167950"/>
                <a:ext cx="74250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1735" extrusionOk="0">
                    <a:moveTo>
                      <a:pt x="2302" y="0"/>
                    </a:moveTo>
                    <a:lnTo>
                      <a:pt x="201" y="1201"/>
                    </a:lnTo>
                    <a:cubicBezTo>
                      <a:pt x="201" y="1235"/>
                      <a:pt x="167" y="1301"/>
                      <a:pt x="167" y="1335"/>
                    </a:cubicBezTo>
                    <a:cubicBezTo>
                      <a:pt x="101" y="1468"/>
                      <a:pt x="34" y="1601"/>
                      <a:pt x="0" y="1735"/>
                    </a:cubicBezTo>
                    <a:lnTo>
                      <a:pt x="1368" y="968"/>
                    </a:lnTo>
                    <a:lnTo>
                      <a:pt x="1301" y="901"/>
                    </a:lnTo>
                    <a:lnTo>
                      <a:pt x="1401" y="834"/>
                    </a:lnTo>
                    <a:lnTo>
                      <a:pt x="1435" y="901"/>
                    </a:lnTo>
                    <a:lnTo>
                      <a:pt x="2969" y="34"/>
                    </a:lnTo>
                    <a:lnTo>
                      <a:pt x="23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42"/>
              <p:cNvSpPr/>
              <p:nvPr/>
            </p:nvSpPr>
            <p:spPr>
              <a:xfrm>
                <a:off x="6831725" y="879400"/>
                <a:ext cx="351100" cy="193500"/>
              </a:xfrm>
              <a:custGeom>
                <a:avLst/>
                <a:gdLst/>
                <a:ahLst/>
                <a:cxnLst/>
                <a:rect l="l" t="t" r="r" b="b"/>
                <a:pathLst>
                  <a:path w="14044" h="7740" extrusionOk="0">
                    <a:moveTo>
                      <a:pt x="13476" y="1"/>
                    </a:moveTo>
                    <a:lnTo>
                      <a:pt x="8173" y="3036"/>
                    </a:lnTo>
                    <a:lnTo>
                      <a:pt x="7572" y="3403"/>
                    </a:lnTo>
                    <a:lnTo>
                      <a:pt x="7105" y="3670"/>
                    </a:lnTo>
                    <a:lnTo>
                      <a:pt x="6505" y="4004"/>
                    </a:lnTo>
                    <a:lnTo>
                      <a:pt x="0" y="7740"/>
                    </a:lnTo>
                    <a:lnTo>
                      <a:pt x="767" y="7706"/>
                    </a:lnTo>
                    <a:lnTo>
                      <a:pt x="14044" y="101"/>
                    </a:lnTo>
                    <a:lnTo>
                      <a:pt x="13910" y="101"/>
                    </a:lnTo>
                    <a:cubicBezTo>
                      <a:pt x="13743" y="101"/>
                      <a:pt x="13610" y="67"/>
                      <a:pt x="134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42"/>
              <p:cNvSpPr/>
              <p:nvPr/>
            </p:nvSpPr>
            <p:spPr>
              <a:xfrm>
                <a:off x="6585700" y="1169625"/>
                <a:ext cx="13930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3203" extrusionOk="0">
                    <a:moveTo>
                      <a:pt x="4904" y="0"/>
                    </a:moveTo>
                    <a:lnTo>
                      <a:pt x="434" y="2535"/>
                    </a:lnTo>
                    <a:cubicBezTo>
                      <a:pt x="301" y="2769"/>
                      <a:pt x="168" y="3002"/>
                      <a:pt x="1" y="3202"/>
                    </a:cubicBezTo>
                    <a:lnTo>
                      <a:pt x="5571" y="33"/>
                    </a:lnTo>
                    <a:lnTo>
                      <a:pt x="490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42"/>
              <p:cNvSpPr/>
              <p:nvPr/>
            </p:nvSpPr>
            <p:spPr>
              <a:xfrm>
                <a:off x="6880075" y="881900"/>
                <a:ext cx="348625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945" h="7573" extrusionOk="0">
                    <a:moveTo>
                      <a:pt x="13210" y="1"/>
                    </a:moveTo>
                    <a:lnTo>
                      <a:pt x="1" y="7573"/>
                    </a:lnTo>
                    <a:lnTo>
                      <a:pt x="768" y="7539"/>
                    </a:lnTo>
                    <a:lnTo>
                      <a:pt x="7006" y="3970"/>
                    </a:lnTo>
                    <a:lnTo>
                      <a:pt x="7907" y="3437"/>
                    </a:lnTo>
                    <a:lnTo>
                      <a:pt x="139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42"/>
              <p:cNvSpPr/>
              <p:nvPr/>
            </p:nvSpPr>
            <p:spPr>
              <a:xfrm>
                <a:off x="6640750" y="1168775"/>
                <a:ext cx="5422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1135" extrusionOk="0">
                    <a:moveTo>
                      <a:pt x="2002" y="1"/>
                    </a:moveTo>
                    <a:lnTo>
                      <a:pt x="201" y="1035"/>
                    </a:lnTo>
                    <a:lnTo>
                      <a:pt x="134" y="868"/>
                    </a:lnTo>
                    <a:lnTo>
                      <a:pt x="100" y="801"/>
                    </a:lnTo>
                    <a:lnTo>
                      <a:pt x="0" y="868"/>
                    </a:lnTo>
                    <a:lnTo>
                      <a:pt x="34" y="935"/>
                    </a:lnTo>
                    <a:lnTo>
                      <a:pt x="201" y="1135"/>
                    </a:lnTo>
                    <a:lnTo>
                      <a:pt x="21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42"/>
              <p:cNvSpPr/>
              <p:nvPr/>
            </p:nvSpPr>
            <p:spPr>
              <a:xfrm>
                <a:off x="6860900" y="881900"/>
                <a:ext cx="336100" cy="189325"/>
              </a:xfrm>
              <a:custGeom>
                <a:avLst/>
                <a:gdLst/>
                <a:ahLst/>
                <a:cxnLst/>
                <a:rect l="l" t="t" r="r" b="b"/>
                <a:pathLst>
                  <a:path w="13444" h="7573" extrusionOk="0">
                    <a:moveTo>
                      <a:pt x="13277" y="1"/>
                    </a:moveTo>
                    <a:lnTo>
                      <a:pt x="1" y="7573"/>
                    </a:lnTo>
                    <a:lnTo>
                      <a:pt x="201" y="7573"/>
                    </a:lnTo>
                    <a:lnTo>
                      <a:pt x="13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42"/>
              <p:cNvSpPr/>
              <p:nvPr/>
            </p:nvSpPr>
            <p:spPr>
              <a:xfrm>
                <a:off x="7150275" y="856050"/>
                <a:ext cx="12427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4971" h="1002" extrusionOk="0">
                    <a:moveTo>
                      <a:pt x="1" y="1"/>
                    </a:moveTo>
                    <a:cubicBezTo>
                      <a:pt x="67" y="434"/>
                      <a:pt x="368" y="768"/>
                      <a:pt x="734" y="935"/>
                    </a:cubicBezTo>
                    <a:cubicBezTo>
                      <a:pt x="868" y="1001"/>
                      <a:pt x="1035" y="1001"/>
                      <a:pt x="1168" y="1001"/>
                    </a:cubicBezTo>
                    <a:lnTo>
                      <a:pt x="3737" y="1001"/>
                    </a:lnTo>
                    <a:cubicBezTo>
                      <a:pt x="4237" y="1001"/>
                      <a:pt x="4704" y="735"/>
                      <a:pt x="4971" y="368"/>
                    </a:cubicBezTo>
                    <a:lnTo>
                      <a:pt x="4437" y="368"/>
                    </a:lnTo>
                    <a:cubicBezTo>
                      <a:pt x="4270" y="534"/>
                      <a:pt x="4003" y="668"/>
                      <a:pt x="3737" y="668"/>
                    </a:cubicBezTo>
                    <a:lnTo>
                      <a:pt x="1168" y="668"/>
                    </a:lnTo>
                    <a:cubicBezTo>
                      <a:pt x="768" y="668"/>
                      <a:pt x="434" y="368"/>
                      <a:pt x="3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42"/>
              <p:cNvSpPr/>
              <p:nvPr/>
            </p:nvSpPr>
            <p:spPr>
              <a:xfrm>
                <a:off x="7265350" y="850225"/>
                <a:ext cx="14200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568" h="568" extrusionOk="0">
                    <a:moveTo>
                      <a:pt x="568" y="0"/>
                    </a:moveTo>
                    <a:lnTo>
                      <a:pt x="201" y="34"/>
                    </a:lnTo>
                    <a:cubicBezTo>
                      <a:pt x="168" y="167"/>
                      <a:pt x="101" y="300"/>
                      <a:pt x="1" y="434"/>
                    </a:cubicBezTo>
                    <a:lnTo>
                      <a:pt x="368" y="434"/>
                    </a:lnTo>
                    <a:lnTo>
                      <a:pt x="368" y="567"/>
                    </a:lnTo>
                    <a:cubicBezTo>
                      <a:pt x="468" y="400"/>
                      <a:pt x="535" y="200"/>
                      <a:pt x="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42"/>
              <p:cNvSpPr/>
              <p:nvPr/>
            </p:nvSpPr>
            <p:spPr>
              <a:xfrm>
                <a:off x="4473375" y="750975"/>
                <a:ext cx="1767100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70684" h="1836" extrusionOk="0">
                    <a:moveTo>
                      <a:pt x="0" y="1"/>
                    </a:moveTo>
                    <a:cubicBezTo>
                      <a:pt x="67" y="1"/>
                      <a:pt x="100" y="1"/>
                      <a:pt x="167" y="34"/>
                    </a:cubicBezTo>
                    <a:cubicBezTo>
                      <a:pt x="200" y="67"/>
                      <a:pt x="234" y="101"/>
                      <a:pt x="234" y="167"/>
                    </a:cubicBezTo>
                    <a:lnTo>
                      <a:pt x="234" y="368"/>
                    </a:lnTo>
                    <a:lnTo>
                      <a:pt x="20815" y="801"/>
                    </a:lnTo>
                    <a:lnTo>
                      <a:pt x="20815" y="634"/>
                    </a:lnTo>
                    <a:lnTo>
                      <a:pt x="21182" y="634"/>
                    </a:lnTo>
                    <a:lnTo>
                      <a:pt x="21182" y="801"/>
                    </a:lnTo>
                    <a:lnTo>
                      <a:pt x="22249" y="835"/>
                    </a:lnTo>
                    <a:lnTo>
                      <a:pt x="22249" y="634"/>
                    </a:lnTo>
                    <a:lnTo>
                      <a:pt x="22616" y="634"/>
                    </a:lnTo>
                    <a:lnTo>
                      <a:pt x="22616" y="835"/>
                    </a:lnTo>
                    <a:lnTo>
                      <a:pt x="28020" y="935"/>
                    </a:lnTo>
                    <a:lnTo>
                      <a:pt x="28020" y="735"/>
                    </a:lnTo>
                    <a:lnTo>
                      <a:pt x="28387" y="735"/>
                    </a:lnTo>
                    <a:lnTo>
                      <a:pt x="28387" y="935"/>
                    </a:lnTo>
                    <a:lnTo>
                      <a:pt x="29454" y="968"/>
                    </a:lnTo>
                    <a:lnTo>
                      <a:pt x="29454" y="835"/>
                    </a:lnTo>
                    <a:lnTo>
                      <a:pt x="29821" y="835"/>
                    </a:lnTo>
                    <a:lnTo>
                      <a:pt x="29821" y="968"/>
                    </a:lnTo>
                    <a:lnTo>
                      <a:pt x="43064" y="1268"/>
                    </a:lnTo>
                    <a:lnTo>
                      <a:pt x="43064" y="1168"/>
                    </a:lnTo>
                    <a:lnTo>
                      <a:pt x="43431" y="1168"/>
                    </a:lnTo>
                    <a:lnTo>
                      <a:pt x="43431" y="1268"/>
                    </a:lnTo>
                    <a:lnTo>
                      <a:pt x="54439" y="1502"/>
                    </a:lnTo>
                    <a:lnTo>
                      <a:pt x="54439" y="1402"/>
                    </a:lnTo>
                    <a:lnTo>
                      <a:pt x="54639" y="1402"/>
                    </a:lnTo>
                    <a:lnTo>
                      <a:pt x="54639" y="1502"/>
                    </a:lnTo>
                    <a:lnTo>
                      <a:pt x="67282" y="1769"/>
                    </a:lnTo>
                    <a:lnTo>
                      <a:pt x="67282" y="1669"/>
                    </a:lnTo>
                    <a:lnTo>
                      <a:pt x="67448" y="1669"/>
                    </a:lnTo>
                    <a:lnTo>
                      <a:pt x="67448" y="1769"/>
                    </a:lnTo>
                    <a:lnTo>
                      <a:pt x="68115" y="1769"/>
                    </a:lnTo>
                    <a:lnTo>
                      <a:pt x="68115" y="1568"/>
                    </a:lnTo>
                    <a:lnTo>
                      <a:pt x="68482" y="1568"/>
                    </a:lnTo>
                    <a:lnTo>
                      <a:pt x="68482" y="1802"/>
                    </a:lnTo>
                    <a:lnTo>
                      <a:pt x="70250" y="1835"/>
                    </a:lnTo>
                    <a:cubicBezTo>
                      <a:pt x="70384" y="1702"/>
                      <a:pt x="70517" y="1568"/>
                      <a:pt x="70684" y="1468"/>
                    </a:cubicBez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42"/>
              <p:cNvSpPr/>
              <p:nvPr/>
            </p:nvSpPr>
            <p:spPr>
              <a:xfrm>
                <a:off x="4472525" y="7509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42"/>
              <p:cNvSpPr/>
              <p:nvPr/>
            </p:nvSpPr>
            <p:spPr>
              <a:xfrm>
                <a:off x="4475025" y="795175"/>
                <a:ext cx="1728775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69151" h="3370" extrusionOk="0">
                    <a:moveTo>
                      <a:pt x="401" y="1"/>
                    </a:moveTo>
                    <a:lnTo>
                      <a:pt x="168" y="134"/>
                    </a:lnTo>
                    <a:cubicBezTo>
                      <a:pt x="168" y="234"/>
                      <a:pt x="101" y="301"/>
                      <a:pt x="34" y="334"/>
                    </a:cubicBezTo>
                    <a:lnTo>
                      <a:pt x="1" y="334"/>
                    </a:lnTo>
                    <a:lnTo>
                      <a:pt x="42998" y="2202"/>
                    </a:lnTo>
                    <a:lnTo>
                      <a:pt x="43365" y="2236"/>
                    </a:lnTo>
                    <a:lnTo>
                      <a:pt x="47201" y="2402"/>
                    </a:lnTo>
                    <a:cubicBezTo>
                      <a:pt x="47201" y="2369"/>
                      <a:pt x="47235" y="2336"/>
                      <a:pt x="47235" y="2302"/>
                    </a:cubicBezTo>
                    <a:lnTo>
                      <a:pt x="47401" y="2302"/>
                    </a:lnTo>
                    <a:cubicBezTo>
                      <a:pt x="47401" y="2336"/>
                      <a:pt x="47401" y="2369"/>
                      <a:pt x="47401" y="2402"/>
                    </a:cubicBezTo>
                    <a:lnTo>
                      <a:pt x="47802" y="2436"/>
                    </a:lnTo>
                    <a:lnTo>
                      <a:pt x="48169" y="2436"/>
                    </a:lnTo>
                    <a:lnTo>
                      <a:pt x="69150" y="3370"/>
                    </a:lnTo>
                    <a:lnTo>
                      <a:pt x="69150" y="3003"/>
                    </a:lnTo>
                    <a:lnTo>
                      <a:pt x="68450" y="2969"/>
                    </a:lnTo>
                    <a:lnTo>
                      <a:pt x="68483" y="3136"/>
                    </a:lnTo>
                    <a:lnTo>
                      <a:pt x="68116" y="3136"/>
                    </a:lnTo>
                    <a:lnTo>
                      <a:pt x="68116" y="2969"/>
                    </a:lnTo>
                    <a:lnTo>
                      <a:pt x="43999" y="1902"/>
                    </a:lnTo>
                    <a:lnTo>
                      <a:pt x="43799" y="1902"/>
                    </a:lnTo>
                    <a:lnTo>
                      <a:pt x="43398" y="1869"/>
                    </a:lnTo>
                    <a:lnTo>
                      <a:pt x="43398" y="2202"/>
                    </a:lnTo>
                    <a:lnTo>
                      <a:pt x="43032" y="2202"/>
                    </a:lnTo>
                    <a:lnTo>
                      <a:pt x="43032" y="1869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42"/>
              <p:cNvSpPr/>
              <p:nvPr/>
            </p:nvSpPr>
            <p:spPr>
              <a:xfrm>
                <a:off x="4392475" y="750975"/>
                <a:ext cx="8675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03" extrusionOk="0">
                    <a:moveTo>
                      <a:pt x="3103" y="401"/>
                    </a:moveTo>
                    <a:lnTo>
                      <a:pt x="3103" y="1769"/>
                    </a:lnTo>
                    <a:lnTo>
                      <a:pt x="1235" y="2202"/>
                    </a:lnTo>
                    <a:cubicBezTo>
                      <a:pt x="1168" y="2236"/>
                      <a:pt x="1135" y="2236"/>
                      <a:pt x="1068" y="2236"/>
                    </a:cubicBezTo>
                    <a:cubicBezTo>
                      <a:pt x="668" y="2236"/>
                      <a:pt x="367" y="1935"/>
                      <a:pt x="367" y="1535"/>
                    </a:cubicBezTo>
                    <a:cubicBezTo>
                      <a:pt x="367" y="1202"/>
                      <a:pt x="601" y="935"/>
                      <a:pt x="934" y="868"/>
                    </a:cubicBezTo>
                    <a:lnTo>
                      <a:pt x="3103" y="401"/>
                    </a:lnTo>
                    <a:close/>
                    <a:moveTo>
                      <a:pt x="3203" y="1"/>
                    </a:moveTo>
                    <a:lnTo>
                      <a:pt x="868" y="501"/>
                    </a:lnTo>
                    <a:cubicBezTo>
                      <a:pt x="367" y="601"/>
                      <a:pt x="0" y="1035"/>
                      <a:pt x="0" y="1535"/>
                    </a:cubicBezTo>
                    <a:cubicBezTo>
                      <a:pt x="0" y="2136"/>
                      <a:pt x="501" y="2603"/>
                      <a:pt x="1068" y="2603"/>
                    </a:cubicBezTo>
                    <a:cubicBezTo>
                      <a:pt x="1135" y="2603"/>
                      <a:pt x="1235" y="2603"/>
                      <a:pt x="1335" y="2569"/>
                    </a:cubicBezTo>
                    <a:lnTo>
                      <a:pt x="3303" y="2102"/>
                    </a:lnTo>
                    <a:lnTo>
                      <a:pt x="3336" y="2102"/>
                    </a:lnTo>
                    <a:cubicBezTo>
                      <a:pt x="3403" y="2069"/>
                      <a:pt x="3470" y="2002"/>
                      <a:pt x="3470" y="1902"/>
                    </a:cubicBezTo>
                    <a:lnTo>
                      <a:pt x="3470" y="1902"/>
                    </a:lnTo>
                    <a:lnTo>
                      <a:pt x="3336" y="2002"/>
                    </a:lnTo>
                    <a:lnTo>
                      <a:pt x="3236" y="1835"/>
                    </a:lnTo>
                    <a:lnTo>
                      <a:pt x="3470" y="1702"/>
                    </a:lnTo>
                    <a:lnTo>
                      <a:pt x="3470" y="368"/>
                    </a:lnTo>
                    <a:lnTo>
                      <a:pt x="3470" y="167"/>
                    </a:lnTo>
                    <a:cubicBezTo>
                      <a:pt x="3470" y="101"/>
                      <a:pt x="3436" y="67"/>
                      <a:pt x="3403" y="34"/>
                    </a:cubicBezTo>
                    <a:cubicBezTo>
                      <a:pt x="3370" y="1"/>
                      <a:pt x="3303" y="1"/>
                      <a:pt x="3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42"/>
              <p:cNvSpPr/>
              <p:nvPr/>
            </p:nvSpPr>
            <p:spPr>
              <a:xfrm>
                <a:off x="4993725" y="766825"/>
                <a:ext cx="225200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9008" h="1802" extrusionOk="0">
                    <a:moveTo>
                      <a:pt x="1" y="0"/>
                    </a:moveTo>
                    <a:lnTo>
                      <a:pt x="1" y="167"/>
                    </a:lnTo>
                    <a:lnTo>
                      <a:pt x="1" y="1268"/>
                    </a:lnTo>
                    <a:lnTo>
                      <a:pt x="368" y="1301"/>
                    </a:lnTo>
                    <a:lnTo>
                      <a:pt x="368" y="1468"/>
                    </a:lnTo>
                    <a:lnTo>
                      <a:pt x="168" y="1468"/>
                    </a:lnTo>
                    <a:lnTo>
                      <a:pt x="8807" y="1802"/>
                    </a:lnTo>
                    <a:lnTo>
                      <a:pt x="8841" y="1802"/>
                    </a:lnTo>
                    <a:cubicBezTo>
                      <a:pt x="8874" y="1802"/>
                      <a:pt x="8907" y="1768"/>
                      <a:pt x="8941" y="1735"/>
                    </a:cubicBezTo>
                    <a:cubicBezTo>
                      <a:pt x="8974" y="1702"/>
                      <a:pt x="9007" y="1668"/>
                      <a:pt x="9007" y="1602"/>
                    </a:cubicBezTo>
                    <a:lnTo>
                      <a:pt x="9007" y="334"/>
                    </a:lnTo>
                    <a:lnTo>
                      <a:pt x="9007" y="201"/>
                    </a:lnTo>
                    <a:lnTo>
                      <a:pt x="8640" y="201"/>
                    </a:lnTo>
                    <a:lnTo>
                      <a:pt x="8640" y="334"/>
                    </a:lnTo>
                    <a:lnTo>
                      <a:pt x="8640" y="1435"/>
                    </a:lnTo>
                    <a:lnTo>
                      <a:pt x="368" y="1135"/>
                    </a:lnTo>
                    <a:lnTo>
                      <a:pt x="368" y="167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42"/>
              <p:cNvSpPr/>
              <p:nvPr/>
            </p:nvSpPr>
            <p:spPr>
              <a:xfrm>
                <a:off x="5029600" y="766825"/>
                <a:ext cx="15347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968" extrusionOk="0">
                    <a:moveTo>
                      <a:pt x="0" y="0"/>
                    </a:moveTo>
                    <a:lnTo>
                      <a:pt x="0" y="167"/>
                    </a:lnTo>
                    <a:lnTo>
                      <a:pt x="0" y="634"/>
                    </a:lnTo>
                    <a:cubicBezTo>
                      <a:pt x="0" y="734"/>
                      <a:pt x="100" y="801"/>
                      <a:pt x="200" y="801"/>
                    </a:cubicBezTo>
                    <a:lnTo>
                      <a:pt x="5938" y="968"/>
                    </a:lnTo>
                    <a:cubicBezTo>
                      <a:pt x="6005" y="968"/>
                      <a:pt x="6038" y="968"/>
                      <a:pt x="6071" y="934"/>
                    </a:cubicBezTo>
                    <a:cubicBezTo>
                      <a:pt x="6105" y="901"/>
                      <a:pt x="6138" y="834"/>
                      <a:pt x="6138" y="801"/>
                    </a:cubicBezTo>
                    <a:lnTo>
                      <a:pt x="6138" y="301"/>
                    </a:lnTo>
                    <a:lnTo>
                      <a:pt x="6138" y="101"/>
                    </a:lnTo>
                    <a:lnTo>
                      <a:pt x="5771" y="101"/>
                    </a:lnTo>
                    <a:lnTo>
                      <a:pt x="5771" y="301"/>
                    </a:lnTo>
                    <a:lnTo>
                      <a:pt x="5771" y="601"/>
                    </a:lnTo>
                    <a:lnTo>
                      <a:pt x="367" y="467"/>
                    </a:lnTo>
                    <a:lnTo>
                      <a:pt x="367" y="201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42"/>
              <p:cNvSpPr/>
              <p:nvPr/>
            </p:nvSpPr>
            <p:spPr>
              <a:xfrm>
                <a:off x="6176250" y="790175"/>
                <a:ext cx="1087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3337" extrusionOk="0">
                    <a:moveTo>
                      <a:pt x="0" y="0"/>
                    </a:moveTo>
                    <a:lnTo>
                      <a:pt x="0" y="201"/>
                    </a:lnTo>
                    <a:lnTo>
                      <a:pt x="67" y="3169"/>
                    </a:lnTo>
                    <a:lnTo>
                      <a:pt x="67" y="3336"/>
                    </a:lnTo>
                    <a:lnTo>
                      <a:pt x="434" y="3336"/>
                    </a:lnTo>
                    <a:lnTo>
                      <a:pt x="434" y="3169"/>
                    </a:lnTo>
                    <a:lnTo>
                      <a:pt x="367" y="234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42"/>
              <p:cNvSpPr/>
              <p:nvPr/>
            </p:nvSpPr>
            <p:spPr>
              <a:xfrm>
                <a:off x="5550800" y="780175"/>
                <a:ext cx="9200" cy="700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803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2469"/>
                    </a:lnTo>
                    <a:lnTo>
                      <a:pt x="1" y="2802"/>
                    </a:lnTo>
                    <a:lnTo>
                      <a:pt x="367" y="2802"/>
                    </a:lnTo>
                    <a:lnTo>
                      <a:pt x="367" y="2469"/>
                    </a:lnTo>
                    <a:lnTo>
                      <a:pt x="367" y="100"/>
                    </a:lnTo>
                    <a:lnTo>
                      <a:pt x="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42"/>
              <p:cNvSpPr/>
              <p:nvPr/>
            </p:nvSpPr>
            <p:spPr>
              <a:xfrm>
                <a:off x="6627400" y="794350"/>
                <a:ext cx="172960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69184" h="3403" extrusionOk="0">
                    <a:moveTo>
                      <a:pt x="68783" y="0"/>
                    </a:moveTo>
                    <a:lnTo>
                      <a:pt x="26153" y="1902"/>
                    </a:lnTo>
                    <a:lnTo>
                      <a:pt x="26153" y="2232"/>
                    </a:lnTo>
                    <a:lnTo>
                      <a:pt x="26153" y="2232"/>
                    </a:lnTo>
                    <a:lnTo>
                      <a:pt x="69183" y="367"/>
                    </a:lnTo>
                    <a:lnTo>
                      <a:pt x="69150" y="367"/>
                    </a:lnTo>
                    <a:cubicBezTo>
                      <a:pt x="69050" y="334"/>
                      <a:pt x="69017" y="267"/>
                      <a:pt x="69017" y="167"/>
                    </a:cubicBezTo>
                    <a:lnTo>
                      <a:pt x="68783" y="0"/>
                    </a:lnTo>
                    <a:close/>
                    <a:moveTo>
                      <a:pt x="26153" y="2232"/>
                    </a:moveTo>
                    <a:lnTo>
                      <a:pt x="26086" y="2235"/>
                    </a:lnTo>
                    <a:lnTo>
                      <a:pt x="26153" y="2235"/>
                    </a:lnTo>
                    <a:lnTo>
                      <a:pt x="26153" y="2232"/>
                    </a:lnTo>
                    <a:close/>
                    <a:moveTo>
                      <a:pt x="25786" y="1902"/>
                    </a:moveTo>
                    <a:lnTo>
                      <a:pt x="25185" y="1935"/>
                    </a:lnTo>
                    <a:lnTo>
                      <a:pt x="25185" y="2135"/>
                    </a:lnTo>
                    <a:lnTo>
                      <a:pt x="24985" y="2135"/>
                    </a:lnTo>
                    <a:lnTo>
                      <a:pt x="24985" y="1935"/>
                    </a:lnTo>
                    <a:lnTo>
                      <a:pt x="1068" y="3002"/>
                    </a:lnTo>
                    <a:lnTo>
                      <a:pt x="1068" y="3169"/>
                    </a:lnTo>
                    <a:lnTo>
                      <a:pt x="701" y="3169"/>
                    </a:lnTo>
                    <a:lnTo>
                      <a:pt x="701" y="3002"/>
                    </a:lnTo>
                    <a:lnTo>
                      <a:pt x="1" y="3036"/>
                    </a:lnTo>
                    <a:lnTo>
                      <a:pt x="1" y="3403"/>
                    </a:lnTo>
                    <a:lnTo>
                      <a:pt x="20916" y="2469"/>
                    </a:lnTo>
                    <a:lnTo>
                      <a:pt x="21283" y="2469"/>
                    </a:lnTo>
                    <a:lnTo>
                      <a:pt x="21850" y="2435"/>
                    </a:lnTo>
                    <a:cubicBezTo>
                      <a:pt x="21850" y="2402"/>
                      <a:pt x="21850" y="2369"/>
                      <a:pt x="21850" y="2302"/>
                    </a:cubicBezTo>
                    <a:lnTo>
                      <a:pt x="22016" y="2302"/>
                    </a:lnTo>
                    <a:cubicBezTo>
                      <a:pt x="22016" y="2369"/>
                      <a:pt x="22050" y="2402"/>
                      <a:pt x="22050" y="2435"/>
                    </a:cubicBezTo>
                    <a:lnTo>
                      <a:pt x="25719" y="2269"/>
                    </a:lnTo>
                    <a:lnTo>
                      <a:pt x="26086" y="2235"/>
                    </a:lnTo>
                    <a:lnTo>
                      <a:pt x="25786" y="2235"/>
                    </a:lnTo>
                    <a:lnTo>
                      <a:pt x="25786" y="190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42"/>
              <p:cNvSpPr/>
              <p:nvPr/>
            </p:nvSpPr>
            <p:spPr>
              <a:xfrm>
                <a:off x="6590700" y="750975"/>
                <a:ext cx="17671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70685" h="1836" extrusionOk="0">
                    <a:moveTo>
                      <a:pt x="70651" y="1"/>
                    </a:moveTo>
                    <a:lnTo>
                      <a:pt x="1" y="1468"/>
                    </a:lnTo>
                    <a:cubicBezTo>
                      <a:pt x="168" y="1568"/>
                      <a:pt x="301" y="1702"/>
                      <a:pt x="435" y="1835"/>
                    </a:cubicBezTo>
                    <a:lnTo>
                      <a:pt x="2203" y="1802"/>
                    </a:lnTo>
                    <a:lnTo>
                      <a:pt x="2236" y="1535"/>
                    </a:lnTo>
                    <a:lnTo>
                      <a:pt x="2569" y="1568"/>
                    </a:lnTo>
                    <a:lnTo>
                      <a:pt x="2569" y="1769"/>
                    </a:lnTo>
                    <a:lnTo>
                      <a:pt x="3070" y="1769"/>
                    </a:lnTo>
                    <a:lnTo>
                      <a:pt x="3070" y="1635"/>
                    </a:lnTo>
                    <a:lnTo>
                      <a:pt x="3270" y="1635"/>
                    </a:lnTo>
                    <a:lnTo>
                      <a:pt x="3270" y="1769"/>
                    </a:lnTo>
                    <a:lnTo>
                      <a:pt x="15912" y="1502"/>
                    </a:lnTo>
                    <a:lnTo>
                      <a:pt x="15912" y="1368"/>
                    </a:lnTo>
                    <a:lnTo>
                      <a:pt x="16079" y="1368"/>
                    </a:lnTo>
                    <a:lnTo>
                      <a:pt x="16079" y="1502"/>
                    </a:lnTo>
                    <a:lnTo>
                      <a:pt x="27254" y="1268"/>
                    </a:lnTo>
                    <a:lnTo>
                      <a:pt x="27254" y="1168"/>
                    </a:lnTo>
                    <a:lnTo>
                      <a:pt x="27621" y="1168"/>
                    </a:lnTo>
                    <a:lnTo>
                      <a:pt x="27621" y="1235"/>
                    </a:lnTo>
                    <a:lnTo>
                      <a:pt x="40897" y="968"/>
                    </a:lnTo>
                    <a:lnTo>
                      <a:pt x="40897" y="835"/>
                    </a:lnTo>
                    <a:lnTo>
                      <a:pt x="41264" y="835"/>
                    </a:lnTo>
                    <a:lnTo>
                      <a:pt x="41264" y="968"/>
                    </a:lnTo>
                    <a:lnTo>
                      <a:pt x="42331" y="935"/>
                    </a:lnTo>
                    <a:lnTo>
                      <a:pt x="42331" y="735"/>
                    </a:lnTo>
                    <a:lnTo>
                      <a:pt x="42698" y="735"/>
                    </a:lnTo>
                    <a:lnTo>
                      <a:pt x="42698" y="935"/>
                    </a:lnTo>
                    <a:lnTo>
                      <a:pt x="48069" y="801"/>
                    </a:lnTo>
                    <a:lnTo>
                      <a:pt x="48069" y="601"/>
                    </a:lnTo>
                    <a:lnTo>
                      <a:pt x="48436" y="601"/>
                    </a:lnTo>
                    <a:lnTo>
                      <a:pt x="48436" y="801"/>
                    </a:lnTo>
                    <a:lnTo>
                      <a:pt x="49536" y="801"/>
                    </a:lnTo>
                    <a:lnTo>
                      <a:pt x="49536" y="601"/>
                    </a:lnTo>
                    <a:lnTo>
                      <a:pt x="49870" y="601"/>
                    </a:lnTo>
                    <a:lnTo>
                      <a:pt x="49870" y="768"/>
                    </a:lnTo>
                    <a:lnTo>
                      <a:pt x="70485" y="334"/>
                    </a:lnTo>
                    <a:lnTo>
                      <a:pt x="70485" y="167"/>
                    </a:lnTo>
                    <a:cubicBezTo>
                      <a:pt x="70485" y="101"/>
                      <a:pt x="70485" y="67"/>
                      <a:pt x="70551" y="34"/>
                    </a:cubicBezTo>
                    <a:cubicBezTo>
                      <a:pt x="70585" y="1"/>
                      <a:pt x="70618" y="1"/>
                      <a:pt x="706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2"/>
              <p:cNvSpPr/>
              <p:nvPr/>
            </p:nvSpPr>
            <p:spPr>
              <a:xfrm>
                <a:off x="7612275" y="766825"/>
                <a:ext cx="225175" cy="45050"/>
              </a:xfrm>
              <a:custGeom>
                <a:avLst/>
                <a:gdLst/>
                <a:ahLst/>
                <a:cxnLst/>
                <a:rect l="l" t="t" r="r" b="b"/>
                <a:pathLst>
                  <a:path w="9007" h="1802" extrusionOk="0">
                    <a:moveTo>
                      <a:pt x="8640" y="0"/>
                    </a:moveTo>
                    <a:lnTo>
                      <a:pt x="8640" y="167"/>
                    </a:lnTo>
                    <a:lnTo>
                      <a:pt x="8640" y="1135"/>
                    </a:lnTo>
                    <a:lnTo>
                      <a:pt x="367" y="1435"/>
                    </a:lnTo>
                    <a:lnTo>
                      <a:pt x="367" y="334"/>
                    </a:lnTo>
                    <a:lnTo>
                      <a:pt x="367" y="201"/>
                    </a:lnTo>
                    <a:lnTo>
                      <a:pt x="0" y="201"/>
                    </a:lnTo>
                    <a:lnTo>
                      <a:pt x="0" y="334"/>
                    </a:lnTo>
                    <a:lnTo>
                      <a:pt x="0" y="1602"/>
                    </a:lnTo>
                    <a:cubicBezTo>
                      <a:pt x="34" y="1668"/>
                      <a:pt x="34" y="1702"/>
                      <a:pt x="67" y="1735"/>
                    </a:cubicBezTo>
                    <a:cubicBezTo>
                      <a:pt x="101" y="1768"/>
                      <a:pt x="167" y="1802"/>
                      <a:pt x="201" y="1802"/>
                    </a:cubicBezTo>
                    <a:lnTo>
                      <a:pt x="8840" y="1468"/>
                    </a:lnTo>
                    <a:lnTo>
                      <a:pt x="8607" y="1468"/>
                    </a:lnTo>
                    <a:lnTo>
                      <a:pt x="8573" y="1301"/>
                    </a:lnTo>
                    <a:lnTo>
                      <a:pt x="9007" y="1268"/>
                    </a:lnTo>
                    <a:lnTo>
                      <a:pt x="9007" y="134"/>
                    </a:lnTo>
                    <a:lnTo>
                      <a:pt x="90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42"/>
              <p:cNvSpPr/>
              <p:nvPr/>
            </p:nvSpPr>
            <p:spPr>
              <a:xfrm>
                <a:off x="7648125" y="766825"/>
                <a:ext cx="153475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139" h="968" extrusionOk="0">
                    <a:moveTo>
                      <a:pt x="5772" y="0"/>
                    </a:moveTo>
                    <a:lnTo>
                      <a:pt x="5772" y="201"/>
                    </a:lnTo>
                    <a:lnTo>
                      <a:pt x="5772" y="467"/>
                    </a:lnTo>
                    <a:lnTo>
                      <a:pt x="368" y="601"/>
                    </a:lnTo>
                    <a:lnTo>
                      <a:pt x="368" y="301"/>
                    </a:lnTo>
                    <a:lnTo>
                      <a:pt x="368" y="101"/>
                    </a:lnTo>
                    <a:lnTo>
                      <a:pt x="1" y="101"/>
                    </a:lnTo>
                    <a:lnTo>
                      <a:pt x="1" y="301"/>
                    </a:lnTo>
                    <a:lnTo>
                      <a:pt x="1" y="801"/>
                    </a:lnTo>
                    <a:cubicBezTo>
                      <a:pt x="34" y="834"/>
                      <a:pt x="34" y="868"/>
                      <a:pt x="68" y="934"/>
                    </a:cubicBezTo>
                    <a:cubicBezTo>
                      <a:pt x="101" y="968"/>
                      <a:pt x="168" y="968"/>
                      <a:pt x="201" y="968"/>
                    </a:cubicBezTo>
                    <a:lnTo>
                      <a:pt x="5972" y="801"/>
                    </a:lnTo>
                    <a:cubicBezTo>
                      <a:pt x="6072" y="801"/>
                      <a:pt x="6139" y="734"/>
                      <a:pt x="6139" y="634"/>
                    </a:cubicBezTo>
                    <a:lnTo>
                      <a:pt x="6139" y="167"/>
                    </a:lnTo>
                    <a:lnTo>
                      <a:pt x="61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42"/>
              <p:cNvSpPr/>
              <p:nvPr/>
            </p:nvSpPr>
            <p:spPr>
              <a:xfrm>
                <a:off x="6644925" y="790175"/>
                <a:ext cx="10025" cy="8342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3337" extrusionOk="0">
                    <a:moveTo>
                      <a:pt x="34" y="0"/>
                    </a:moveTo>
                    <a:lnTo>
                      <a:pt x="34" y="234"/>
                    </a:lnTo>
                    <a:lnTo>
                      <a:pt x="0" y="3169"/>
                    </a:lnTo>
                    <a:lnTo>
                      <a:pt x="0" y="3336"/>
                    </a:lnTo>
                    <a:lnTo>
                      <a:pt x="367" y="3336"/>
                    </a:lnTo>
                    <a:lnTo>
                      <a:pt x="367" y="3169"/>
                    </a:lnTo>
                    <a:lnTo>
                      <a:pt x="400" y="201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2"/>
              <p:cNvSpPr/>
              <p:nvPr/>
            </p:nvSpPr>
            <p:spPr>
              <a:xfrm>
                <a:off x="7272025" y="780175"/>
                <a:ext cx="9200" cy="7007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2803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2469"/>
                    </a:lnTo>
                    <a:lnTo>
                      <a:pt x="1" y="2802"/>
                    </a:lnTo>
                    <a:lnTo>
                      <a:pt x="368" y="2802"/>
                    </a:lnTo>
                    <a:lnTo>
                      <a:pt x="368" y="2469"/>
                    </a:lnTo>
                    <a:lnTo>
                      <a:pt x="368" y="100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42"/>
              <p:cNvSpPr/>
              <p:nvPr/>
            </p:nvSpPr>
            <p:spPr>
              <a:xfrm>
                <a:off x="6208775" y="1166275"/>
                <a:ext cx="413650" cy="146800"/>
              </a:xfrm>
              <a:custGeom>
                <a:avLst/>
                <a:gdLst/>
                <a:ahLst/>
                <a:cxnLst/>
                <a:rect l="l" t="t" r="r" b="b"/>
                <a:pathLst>
                  <a:path w="16546" h="5872" extrusionOk="0">
                    <a:moveTo>
                      <a:pt x="0" y="1"/>
                    </a:moveTo>
                    <a:cubicBezTo>
                      <a:pt x="67" y="368"/>
                      <a:pt x="167" y="734"/>
                      <a:pt x="301" y="1101"/>
                    </a:cubicBezTo>
                    <a:cubicBezTo>
                      <a:pt x="301" y="1168"/>
                      <a:pt x="334" y="1235"/>
                      <a:pt x="367" y="1302"/>
                    </a:cubicBezTo>
                    <a:cubicBezTo>
                      <a:pt x="367" y="1335"/>
                      <a:pt x="401" y="1368"/>
                      <a:pt x="401" y="1402"/>
                    </a:cubicBezTo>
                    <a:cubicBezTo>
                      <a:pt x="467" y="1568"/>
                      <a:pt x="534" y="1702"/>
                      <a:pt x="601" y="1869"/>
                    </a:cubicBezTo>
                    <a:cubicBezTo>
                      <a:pt x="734" y="2169"/>
                      <a:pt x="868" y="2469"/>
                      <a:pt x="1034" y="2736"/>
                    </a:cubicBezTo>
                    <a:cubicBezTo>
                      <a:pt x="1201" y="2969"/>
                      <a:pt x="1335" y="3203"/>
                      <a:pt x="1501" y="3403"/>
                    </a:cubicBezTo>
                    <a:cubicBezTo>
                      <a:pt x="1568" y="3536"/>
                      <a:pt x="1635" y="3637"/>
                      <a:pt x="1735" y="3770"/>
                    </a:cubicBezTo>
                    <a:cubicBezTo>
                      <a:pt x="1968" y="4037"/>
                      <a:pt x="2235" y="4304"/>
                      <a:pt x="2502" y="4537"/>
                    </a:cubicBezTo>
                    <a:cubicBezTo>
                      <a:pt x="2602" y="4604"/>
                      <a:pt x="2702" y="4704"/>
                      <a:pt x="2802" y="4771"/>
                    </a:cubicBezTo>
                    <a:cubicBezTo>
                      <a:pt x="2869" y="4804"/>
                      <a:pt x="2902" y="4837"/>
                      <a:pt x="2969" y="4904"/>
                    </a:cubicBezTo>
                    <a:lnTo>
                      <a:pt x="3069" y="4837"/>
                    </a:lnTo>
                    <a:lnTo>
                      <a:pt x="3136" y="4904"/>
                    </a:lnTo>
                    <a:lnTo>
                      <a:pt x="3036" y="4971"/>
                    </a:lnTo>
                    <a:cubicBezTo>
                      <a:pt x="3103" y="5004"/>
                      <a:pt x="3136" y="5038"/>
                      <a:pt x="3203" y="5071"/>
                    </a:cubicBezTo>
                    <a:cubicBezTo>
                      <a:pt x="3336" y="5138"/>
                      <a:pt x="3436" y="5204"/>
                      <a:pt x="3570" y="5271"/>
                    </a:cubicBezTo>
                    <a:cubicBezTo>
                      <a:pt x="4103" y="5538"/>
                      <a:pt x="4704" y="5738"/>
                      <a:pt x="5304" y="5805"/>
                    </a:cubicBezTo>
                    <a:cubicBezTo>
                      <a:pt x="5438" y="5838"/>
                      <a:pt x="5571" y="5838"/>
                      <a:pt x="5671" y="5838"/>
                    </a:cubicBezTo>
                    <a:cubicBezTo>
                      <a:pt x="5805" y="5871"/>
                      <a:pt x="5938" y="5871"/>
                      <a:pt x="6105" y="5871"/>
                    </a:cubicBezTo>
                    <a:lnTo>
                      <a:pt x="10841" y="5871"/>
                    </a:lnTo>
                    <a:cubicBezTo>
                      <a:pt x="10975" y="5838"/>
                      <a:pt x="11108" y="5838"/>
                      <a:pt x="11208" y="5838"/>
                    </a:cubicBezTo>
                    <a:cubicBezTo>
                      <a:pt x="11842" y="5738"/>
                      <a:pt x="12443" y="5571"/>
                      <a:pt x="12976" y="5271"/>
                    </a:cubicBezTo>
                    <a:cubicBezTo>
                      <a:pt x="13110" y="5204"/>
                      <a:pt x="13210" y="5138"/>
                      <a:pt x="13343" y="5071"/>
                    </a:cubicBezTo>
                    <a:cubicBezTo>
                      <a:pt x="13377" y="5038"/>
                      <a:pt x="13410" y="5038"/>
                      <a:pt x="13443" y="5004"/>
                    </a:cubicBezTo>
                    <a:lnTo>
                      <a:pt x="13310" y="4937"/>
                    </a:lnTo>
                    <a:lnTo>
                      <a:pt x="13377" y="4837"/>
                    </a:lnTo>
                    <a:lnTo>
                      <a:pt x="13543" y="4937"/>
                    </a:lnTo>
                    <a:cubicBezTo>
                      <a:pt x="13610" y="4904"/>
                      <a:pt x="13677" y="4837"/>
                      <a:pt x="13744" y="4771"/>
                    </a:cubicBezTo>
                    <a:cubicBezTo>
                      <a:pt x="13844" y="4704"/>
                      <a:pt x="13944" y="4637"/>
                      <a:pt x="14044" y="4537"/>
                    </a:cubicBezTo>
                    <a:cubicBezTo>
                      <a:pt x="14311" y="4304"/>
                      <a:pt x="14544" y="4070"/>
                      <a:pt x="14778" y="3770"/>
                    </a:cubicBezTo>
                    <a:cubicBezTo>
                      <a:pt x="14878" y="3637"/>
                      <a:pt x="14978" y="3503"/>
                      <a:pt x="15078" y="3336"/>
                    </a:cubicBezTo>
                    <a:cubicBezTo>
                      <a:pt x="15245" y="3136"/>
                      <a:pt x="15378" y="2903"/>
                      <a:pt x="15511" y="2669"/>
                    </a:cubicBezTo>
                    <a:cubicBezTo>
                      <a:pt x="15678" y="2402"/>
                      <a:pt x="15845" y="2102"/>
                      <a:pt x="15945" y="1802"/>
                    </a:cubicBezTo>
                    <a:cubicBezTo>
                      <a:pt x="16012" y="1668"/>
                      <a:pt x="16079" y="1535"/>
                      <a:pt x="16112" y="1402"/>
                    </a:cubicBezTo>
                    <a:cubicBezTo>
                      <a:pt x="16145" y="1368"/>
                      <a:pt x="16145" y="1302"/>
                      <a:pt x="16179" y="1268"/>
                    </a:cubicBezTo>
                    <a:cubicBezTo>
                      <a:pt x="16345" y="868"/>
                      <a:pt x="16445" y="434"/>
                      <a:pt x="16546" y="1"/>
                    </a:cubicBezTo>
                    <a:lnTo>
                      <a:pt x="16179" y="1"/>
                    </a:lnTo>
                    <a:cubicBezTo>
                      <a:pt x="16079" y="434"/>
                      <a:pt x="15945" y="868"/>
                      <a:pt x="15778" y="1268"/>
                    </a:cubicBezTo>
                    <a:cubicBezTo>
                      <a:pt x="15478" y="2102"/>
                      <a:pt x="15044" y="2869"/>
                      <a:pt x="14477" y="3536"/>
                    </a:cubicBezTo>
                    <a:cubicBezTo>
                      <a:pt x="13577" y="4771"/>
                      <a:pt x="12109" y="5505"/>
                      <a:pt x="10575" y="5505"/>
                    </a:cubicBezTo>
                    <a:lnTo>
                      <a:pt x="6105" y="5505"/>
                    </a:lnTo>
                    <a:cubicBezTo>
                      <a:pt x="4504" y="5505"/>
                      <a:pt x="3036" y="4804"/>
                      <a:pt x="2035" y="3536"/>
                    </a:cubicBezTo>
                    <a:cubicBezTo>
                      <a:pt x="1501" y="2836"/>
                      <a:pt x="1068" y="2102"/>
                      <a:pt x="734" y="1268"/>
                    </a:cubicBezTo>
                    <a:cubicBezTo>
                      <a:pt x="701" y="1168"/>
                      <a:pt x="668" y="1068"/>
                      <a:pt x="634" y="968"/>
                    </a:cubicBezTo>
                    <a:cubicBezTo>
                      <a:pt x="534" y="668"/>
                      <a:pt x="434" y="334"/>
                      <a:pt x="3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42"/>
              <p:cNvSpPr/>
              <p:nvPr/>
            </p:nvSpPr>
            <p:spPr>
              <a:xfrm>
                <a:off x="6203775" y="772650"/>
                <a:ext cx="423650" cy="307750"/>
              </a:xfrm>
              <a:custGeom>
                <a:avLst/>
                <a:gdLst/>
                <a:ahLst/>
                <a:cxnLst/>
                <a:rect l="l" t="t" r="r" b="b"/>
                <a:pathLst>
                  <a:path w="16946" h="12310" extrusionOk="0">
                    <a:moveTo>
                      <a:pt x="3403" y="1"/>
                    </a:moveTo>
                    <a:cubicBezTo>
                      <a:pt x="2702" y="1"/>
                      <a:pt x="2035" y="234"/>
                      <a:pt x="1468" y="601"/>
                    </a:cubicBezTo>
                    <a:cubicBezTo>
                      <a:pt x="1301" y="701"/>
                      <a:pt x="1168" y="835"/>
                      <a:pt x="1034" y="968"/>
                    </a:cubicBezTo>
                    <a:cubicBezTo>
                      <a:pt x="401" y="1569"/>
                      <a:pt x="0" y="2436"/>
                      <a:pt x="0" y="3403"/>
                    </a:cubicBezTo>
                    <a:lnTo>
                      <a:pt x="0" y="3904"/>
                    </a:lnTo>
                    <a:lnTo>
                      <a:pt x="0" y="4271"/>
                    </a:lnTo>
                    <a:lnTo>
                      <a:pt x="0" y="6105"/>
                    </a:lnTo>
                    <a:lnTo>
                      <a:pt x="0" y="6472"/>
                    </a:lnTo>
                    <a:lnTo>
                      <a:pt x="0" y="7039"/>
                    </a:lnTo>
                    <a:lnTo>
                      <a:pt x="0" y="7139"/>
                    </a:lnTo>
                    <a:lnTo>
                      <a:pt x="0" y="8307"/>
                    </a:lnTo>
                    <a:lnTo>
                      <a:pt x="0" y="8674"/>
                    </a:lnTo>
                    <a:lnTo>
                      <a:pt x="0" y="12310"/>
                    </a:lnTo>
                    <a:lnTo>
                      <a:pt x="367" y="12310"/>
                    </a:lnTo>
                    <a:lnTo>
                      <a:pt x="367" y="10308"/>
                    </a:lnTo>
                    <a:lnTo>
                      <a:pt x="300" y="10342"/>
                    </a:lnTo>
                    <a:lnTo>
                      <a:pt x="267" y="10242"/>
                    </a:lnTo>
                    <a:lnTo>
                      <a:pt x="367" y="10208"/>
                    </a:lnTo>
                    <a:lnTo>
                      <a:pt x="367" y="9775"/>
                    </a:lnTo>
                    <a:lnTo>
                      <a:pt x="267" y="9841"/>
                    </a:lnTo>
                    <a:lnTo>
                      <a:pt x="100" y="9508"/>
                    </a:lnTo>
                    <a:cubicBezTo>
                      <a:pt x="167" y="9474"/>
                      <a:pt x="267" y="9408"/>
                      <a:pt x="367" y="9374"/>
                    </a:cubicBezTo>
                    <a:lnTo>
                      <a:pt x="367" y="3403"/>
                    </a:lnTo>
                    <a:cubicBezTo>
                      <a:pt x="367" y="1736"/>
                      <a:pt x="1735" y="368"/>
                      <a:pt x="3403" y="368"/>
                    </a:cubicBezTo>
                    <a:lnTo>
                      <a:pt x="7973" y="368"/>
                    </a:lnTo>
                    <a:lnTo>
                      <a:pt x="7973" y="168"/>
                    </a:lnTo>
                    <a:lnTo>
                      <a:pt x="8340" y="168"/>
                    </a:lnTo>
                    <a:lnTo>
                      <a:pt x="8340" y="368"/>
                    </a:lnTo>
                    <a:lnTo>
                      <a:pt x="8640" y="368"/>
                    </a:lnTo>
                    <a:lnTo>
                      <a:pt x="8640" y="168"/>
                    </a:lnTo>
                    <a:lnTo>
                      <a:pt x="8973" y="168"/>
                    </a:lnTo>
                    <a:lnTo>
                      <a:pt x="8973" y="368"/>
                    </a:lnTo>
                    <a:lnTo>
                      <a:pt x="13543" y="368"/>
                    </a:lnTo>
                    <a:cubicBezTo>
                      <a:pt x="15211" y="368"/>
                      <a:pt x="16612" y="1736"/>
                      <a:pt x="16612" y="3403"/>
                    </a:cubicBezTo>
                    <a:lnTo>
                      <a:pt x="16612" y="9374"/>
                    </a:lnTo>
                    <a:cubicBezTo>
                      <a:pt x="16679" y="9441"/>
                      <a:pt x="16779" y="9474"/>
                      <a:pt x="16879" y="9541"/>
                    </a:cubicBezTo>
                    <a:lnTo>
                      <a:pt x="16679" y="9841"/>
                    </a:lnTo>
                    <a:lnTo>
                      <a:pt x="16612" y="9808"/>
                    </a:lnTo>
                    <a:lnTo>
                      <a:pt x="16612" y="10208"/>
                    </a:lnTo>
                    <a:lnTo>
                      <a:pt x="16712" y="10275"/>
                    </a:lnTo>
                    <a:lnTo>
                      <a:pt x="16645" y="10342"/>
                    </a:lnTo>
                    <a:lnTo>
                      <a:pt x="16612" y="10308"/>
                    </a:lnTo>
                    <a:lnTo>
                      <a:pt x="16612" y="12310"/>
                    </a:lnTo>
                    <a:lnTo>
                      <a:pt x="16946" y="12310"/>
                    </a:lnTo>
                    <a:lnTo>
                      <a:pt x="16946" y="8707"/>
                    </a:lnTo>
                    <a:lnTo>
                      <a:pt x="16946" y="8340"/>
                    </a:lnTo>
                    <a:lnTo>
                      <a:pt x="16946" y="7139"/>
                    </a:lnTo>
                    <a:lnTo>
                      <a:pt x="16946" y="7039"/>
                    </a:lnTo>
                    <a:lnTo>
                      <a:pt x="16946" y="6472"/>
                    </a:lnTo>
                    <a:lnTo>
                      <a:pt x="16946" y="6105"/>
                    </a:lnTo>
                    <a:lnTo>
                      <a:pt x="16946" y="4271"/>
                    </a:lnTo>
                    <a:lnTo>
                      <a:pt x="16946" y="3904"/>
                    </a:lnTo>
                    <a:lnTo>
                      <a:pt x="16946" y="3403"/>
                    </a:lnTo>
                    <a:cubicBezTo>
                      <a:pt x="16946" y="2436"/>
                      <a:pt x="16545" y="1569"/>
                      <a:pt x="15912" y="968"/>
                    </a:cubicBezTo>
                    <a:cubicBezTo>
                      <a:pt x="15778" y="835"/>
                      <a:pt x="15645" y="701"/>
                      <a:pt x="15478" y="601"/>
                    </a:cubicBezTo>
                    <a:cubicBezTo>
                      <a:pt x="14944" y="234"/>
                      <a:pt x="14277" y="1"/>
                      <a:pt x="13543" y="1"/>
                    </a:cubicBezTo>
                    <a:lnTo>
                      <a:pt x="8540" y="1"/>
                    </a:lnTo>
                    <a:lnTo>
                      <a:pt x="8540" y="201"/>
                    </a:lnTo>
                    <a:lnTo>
                      <a:pt x="8473" y="201"/>
                    </a:lnTo>
                    <a:lnTo>
                      <a:pt x="84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2"/>
              <p:cNvSpPr/>
              <p:nvPr/>
            </p:nvSpPr>
            <p:spPr>
              <a:xfrm>
                <a:off x="6206275" y="776825"/>
                <a:ext cx="206000" cy="24187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9675" extrusionOk="0">
                    <a:moveTo>
                      <a:pt x="7873" y="1"/>
                    </a:moveTo>
                    <a:lnTo>
                      <a:pt x="7873" y="201"/>
                    </a:lnTo>
                    <a:lnTo>
                      <a:pt x="7873" y="5071"/>
                    </a:lnTo>
                    <a:lnTo>
                      <a:pt x="8039" y="5071"/>
                    </a:lnTo>
                    <a:lnTo>
                      <a:pt x="8073" y="5238"/>
                    </a:lnTo>
                    <a:cubicBezTo>
                      <a:pt x="8006" y="5238"/>
                      <a:pt x="7939" y="5238"/>
                      <a:pt x="7873" y="5271"/>
                    </a:cubicBezTo>
                    <a:lnTo>
                      <a:pt x="7873" y="6706"/>
                    </a:lnTo>
                    <a:cubicBezTo>
                      <a:pt x="7873" y="7072"/>
                      <a:pt x="7572" y="7406"/>
                      <a:pt x="7172" y="7406"/>
                    </a:cubicBezTo>
                    <a:cubicBezTo>
                      <a:pt x="6638" y="7439"/>
                      <a:pt x="6138" y="7506"/>
                      <a:pt x="5604" y="7573"/>
                    </a:cubicBezTo>
                    <a:cubicBezTo>
                      <a:pt x="5604" y="7606"/>
                      <a:pt x="5604" y="7673"/>
                      <a:pt x="5604" y="7706"/>
                    </a:cubicBezTo>
                    <a:lnTo>
                      <a:pt x="5404" y="7673"/>
                    </a:lnTo>
                    <a:cubicBezTo>
                      <a:pt x="5438" y="7640"/>
                      <a:pt x="5438" y="7606"/>
                      <a:pt x="5438" y="7606"/>
                    </a:cubicBezTo>
                    <a:lnTo>
                      <a:pt x="5438" y="7606"/>
                    </a:lnTo>
                    <a:cubicBezTo>
                      <a:pt x="5104" y="7640"/>
                      <a:pt x="4737" y="7706"/>
                      <a:pt x="4403" y="7773"/>
                    </a:cubicBezTo>
                    <a:cubicBezTo>
                      <a:pt x="2836" y="8073"/>
                      <a:pt x="1435" y="8574"/>
                      <a:pt x="267" y="9207"/>
                    </a:cubicBezTo>
                    <a:cubicBezTo>
                      <a:pt x="167" y="9241"/>
                      <a:pt x="100" y="9307"/>
                      <a:pt x="0" y="9341"/>
                    </a:cubicBezTo>
                    <a:lnTo>
                      <a:pt x="200" y="9674"/>
                    </a:lnTo>
                    <a:lnTo>
                      <a:pt x="267" y="9608"/>
                    </a:lnTo>
                    <a:cubicBezTo>
                      <a:pt x="1401" y="8940"/>
                      <a:pt x="2869" y="8440"/>
                      <a:pt x="4504" y="8107"/>
                    </a:cubicBezTo>
                    <a:cubicBezTo>
                      <a:pt x="5337" y="7940"/>
                      <a:pt x="6238" y="7840"/>
                      <a:pt x="7205" y="7773"/>
                    </a:cubicBezTo>
                    <a:cubicBezTo>
                      <a:pt x="7773" y="7773"/>
                      <a:pt x="8240" y="7273"/>
                      <a:pt x="8240" y="6706"/>
                    </a:cubicBezTo>
                    <a:lnTo>
                      <a:pt x="8240" y="201"/>
                    </a:lnTo>
                    <a:lnTo>
                      <a:pt x="824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42"/>
              <p:cNvSpPr/>
              <p:nvPr/>
            </p:nvSpPr>
            <p:spPr>
              <a:xfrm>
                <a:off x="6419750" y="776825"/>
                <a:ext cx="206000" cy="24187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9675" extrusionOk="0">
                    <a:moveTo>
                      <a:pt x="1" y="1"/>
                    </a:moveTo>
                    <a:lnTo>
                      <a:pt x="1" y="201"/>
                    </a:lnTo>
                    <a:lnTo>
                      <a:pt x="1" y="6706"/>
                    </a:lnTo>
                    <a:cubicBezTo>
                      <a:pt x="1" y="7273"/>
                      <a:pt x="434" y="7773"/>
                      <a:pt x="1035" y="7773"/>
                    </a:cubicBezTo>
                    <a:cubicBezTo>
                      <a:pt x="1969" y="7840"/>
                      <a:pt x="2903" y="7940"/>
                      <a:pt x="3737" y="8140"/>
                    </a:cubicBezTo>
                    <a:cubicBezTo>
                      <a:pt x="5371" y="8440"/>
                      <a:pt x="6806" y="8974"/>
                      <a:pt x="7973" y="9608"/>
                    </a:cubicBezTo>
                    <a:lnTo>
                      <a:pt x="8040" y="9674"/>
                    </a:lnTo>
                    <a:lnTo>
                      <a:pt x="8240" y="9374"/>
                    </a:lnTo>
                    <a:cubicBezTo>
                      <a:pt x="8140" y="9307"/>
                      <a:pt x="8040" y="9274"/>
                      <a:pt x="7973" y="9207"/>
                    </a:cubicBezTo>
                    <a:cubicBezTo>
                      <a:pt x="6806" y="8574"/>
                      <a:pt x="5405" y="8073"/>
                      <a:pt x="3803" y="7773"/>
                    </a:cubicBezTo>
                    <a:cubicBezTo>
                      <a:pt x="3503" y="7706"/>
                      <a:pt x="3136" y="7640"/>
                      <a:pt x="2803" y="7606"/>
                    </a:cubicBezTo>
                    <a:cubicBezTo>
                      <a:pt x="2803" y="7640"/>
                      <a:pt x="2803" y="7673"/>
                      <a:pt x="2803" y="7706"/>
                    </a:cubicBezTo>
                    <a:lnTo>
                      <a:pt x="2636" y="7740"/>
                    </a:lnTo>
                    <a:cubicBezTo>
                      <a:pt x="2636" y="7673"/>
                      <a:pt x="2603" y="7640"/>
                      <a:pt x="2603" y="7573"/>
                    </a:cubicBezTo>
                    <a:cubicBezTo>
                      <a:pt x="2102" y="7506"/>
                      <a:pt x="1569" y="7439"/>
                      <a:pt x="1035" y="7439"/>
                    </a:cubicBezTo>
                    <a:cubicBezTo>
                      <a:pt x="668" y="7406"/>
                      <a:pt x="368" y="7072"/>
                      <a:pt x="368" y="6706"/>
                    </a:cubicBezTo>
                    <a:lnTo>
                      <a:pt x="368" y="5271"/>
                    </a:lnTo>
                    <a:cubicBezTo>
                      <a:pt x="334" y="5271"/>
                      <a:pt x="268" y="5271"/>
                      <a:pt x="234" y="5238"/>
                    </a:cubicBezTo>
                    <a:lnTo>
                      <a:pt x="268" y="5071"/>
                    </a:lnTo>
                    <a:cubicBezTo>
                      <a:pt x="301" y="5071"/>
                      <a:pt x="334" y="5071"/>
                      <a:pt x="368" y="5104"/>
                    </a:cubicBezTo>
                    <a:lnTo>
                      <a:pt x="368" y="201"/>
                    </a:lnTo>
                    <a:lnTo>
                      <a:pt x="3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42"/>
              <p:cNvSpPr/>
              <p:nvPr/>
            </p:nvSpPr>
            <p:spPr>
              <a:xfrm>
                <a:off x="6267150" y="1212975"/>
                <a:ext cx="458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835" h="1836" extrusionOk="0">
                    <a:moveTo>
                      <a:pt x="934" y="1"/>
                    </a:moveTo>
                    <a:lnTo>
                      <a:pt x="167" y="734"/>
                    </a:lnTo>
                    <a:cubicBezTo>
                      <a:pt x="67" y="868"/>
                      <a:pt x="0" y="1035"/>
                      <a:pt x="0" y="1201"/>
                    </a:cubicBezTo>
                    <a:cubicBezTo>
                      <a:pt x="0" y="1368"/>
                      <a:pt x="67" y="1535"/>
                      <a:pt x="167" y="1635"/>
                    </a:cubicBezTo>
                    <a:cubicBezTo>
                      <a:pt x="301" y="1769"/>
                      <a:pt x="467" y="1835"/>
                      <a:pt x="634" y="1835"/>
                    </a:cubicBezTo>
                    <a:cubicBezTo>
                      <a:pt x="801" y="1835"/>
                      <a:pt x="934" y="1769"/>
                      <a:pt x="1068" y="1635"/>
                    </a:cubicBezTo>
                    <a:lnTo>
                      <a:pt x="1835" y="868"/>
                    </a:lnTo>
                    <a:cubicBezTo>
                      <a:pt x="1735" y="801"/>
                      <a:pt x="1668" y="701"/>
                      <a:pt x="1568" y="634"/>
                    </a:cubicBezTo>
                    <a:lnTo>
                      <a:pt x="801" y="1368"/>
                    </a:lnTo>
                    <a:cubicBezTo>
                      <a:pt x="751" y="1418"/>
                      <a:pt x="684" y="1443"/>
                      <a:pt x="617" y="1443"/>
                    </a:cubicBezTo>
                    <a:cubicBezTo>
                      <a:pt x="551" y="1443"/>
                      <a:pt x="484" y="1418"/>
                      <a:pt x="434" y="1368"/>
                    </a:cubicBezTo>
                    <a:cubicBezTo>
                      <a:pt x="401" y="1335"/>
                      <a:pt x="367" y="1268"/>
                      <a:pt x="367" y="1201"/>
                    </a:cubicBezTo>
                    <a:cubicBezTo>
                      <a:pt x="367" y="1135"/>
                      <a:pt x="401" y="1068"/>
                      <a:pt x="434" y="1001"/>
                    </a:cubicBezTo>
                    <a:lnTo>
                      <a:pt x="1168" y="267"/>
                    </a:lnTo>
                    <a:cubicBezTo>
                      <a:pt x="1101" y="167"/>
                      <a:pt x="1001" y="101"/>
                      <a:pt x="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2"/>
              <p:cNvSpPr/>
              <p:nvPr/>
            </p:nvSpPr>
            <p:spPr>
              <a:xfrm>
                <a:off x="6518150" y="1212975"/>
                <a:ext cx="4672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836" extrusionOk="0">
                    <a:moveTo>
                      <a:pt x="935" y="1"/>
                    </a:moveTo>
                    <a:cubicBezTo>
                      <a:pt x="835" y="101"/>
                      <a:pt x="768" y="201"/>
                      <a:pt x="668" y="267"/>
                    </a:cubicBezTo>
                    <a:lnTo>
                      <a:pt x="1435" y="1035"/>
                    </a:lnTo>
                    <a:cubicBezTo>
                      <a:pt x="1469" y="1068"/>
                      <a:pt x="1502" y="1135"/>
                      <a:pt x="1502" y="1201"/>
                    </a:cubicBezTo>
                    <a:cubicBezTo>
                      <a:pt x="1502" y="1268"/>
                      <a:pt x="1469" y="1335"/>
                      <a:pt x="1435" y="1402"/>
                    </a:cubicBezTo>
                    <a:cubicBezTo>
                      <a:pt x="1369" y="1435"/>
                      <a:pt x="1302" y="1468"/>
                      <a:pt x="1235" y="1468"/>
                    </a:cubicBezTo>
                    <a:cubicBezTo>
                      <a:pt x="1168" y="1468"/>
                      <a:pt x="1102" y="1435"/>
                      <a:pt x="1035" y="1402"/>
                    </a:cubicBezTo>
                    <a:lnTo>
                      <a:pt x="301" y="634"/>
                    </a:lnTo>
                    <a:cubicBezTo>
                      <a:pt x="201" y="734"/>
                      <a:pt x="101" y="801"/>
                      <a:pt x="1" y="868"/>
                    </a:cubicBezTo>
                    <a:lnTo>
                      <a:pt x="801" y="1668"/>
                    </a:lnTo>
                    <a:cubicBezTo>
                      <a:pt x="902" y="1769"/>
                      <a:pt x="1068" y="1835"/>
                      <a:pt x="1235" y="1835"/>
                    </a:cubicBezTo>
                    <a:cubicBezTo>
                      <a:pt x="1402" y="1835"/>
                      <a:pt x="1569" y="1769"/>
                      <a:pt x="1669" y="1635"/>
                    </a:cubicBezTo>
                    <a:cubicBezTo>
                      <a:pt x="1802" y="1535"/>
                      <a:pt x="1869" y="1368"/>
                      <a:pt x="1869" y="1201"/>
                    </a:cubicBezTo>
                    <a:cubicBezTo>
                      <a:pt x="1869" y="1035"/>
                      <a:pt x="1802" y="868"/>
                      <a:pt x="1669" y="768"/>
                    </a:cubicBez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42"/>
              <p:cNvSpPr/>
              <p:nvPr/>
            </p:nvSpPr>
            <p:spPr>
              <a:xfrm>
                <a:off x="6252975" y="1011175"/>
                <a:ext cx="325250" cy="70900"/>
              </a:xfrm>
              <a:custGeom>
                <a:avLst/>
                <a:gdLst/>
                <a:ahLst/>
                <a:cxnLst/>
                <a:rect l="l" t="t" r="r" b="b"/>
                <a:pathLst>
                  <a:path w="13010" h="2836" extrusionOk="0">
                    <a:moveTo>
                      <a:pt x="3336" y="0"/>
                    </a:moveTo>
                    <a:cubicBezTo>
                      <a:pt x="2269" y="0"/>
                      <a:pt x="1301" y="500"/>
                      <a:pt x="701" y="1301"/>
                    </a:cubicBezTo>
                    <a:lnTo>
                      <a:pt x="634" y="1368"/>
                    </a:lnTo>
                    <a:cubicBezTo>
                      <a:pt x="334" y="1801"/>
                      <a:pt x="100" y="2302"/>
                      <a:pt x="0" y="2835"/>
                    </a:cubicBezTo>
                    <a:lnTo>
                      <a:pt x="367" y="2835"/>
                    </a:lnTo>
                    <a:cubicBezTo>
                      <a:pt x="634" y="1434"/>
                      <a:pt x="1868" y="367"/>
                      <a:pt x="3336" y="367"/>
                    </a:cubicBezTo>
                    <a:lnTo>
                      <a:pt x="9674" y="367"/>
                    </a:lnTo>
                    <a:cubicBezTo>
                      <a:pt x="11142" y="367"/>
                      <a:pt x="12409" y="1434"/>
                      <a:pt x="12643" y="2835"/>
                    </a:cubicBezTo>
                    <a:lnTo>
                      <a:pt x="13010" y="2835"/>
                    </a:lnTo>
                    <a:cubicBezTo>
                      <a:pt x="12910" y="2302"/>
                      <a:pt x="12709" y="1801"/>
                      <a:pt x="12376" y="1368"/>
                    </a:cubicBezTo>
                    <a:lnTo>
                      <a:pt x="12342" y="1301"/>
                    </a:lnTo>
                    <a:cubicBezTo>
                      <a:pt x="11709" y="500"/>
                      <a:pt x="10741" y="0"/>
                      <a:pt x="9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42"/>
              <p:cNvSpPr/>
              <p:nvPr/>
            </p:nvSpPr>
            <p:spPr>
              <a:xfrm>
                <a:off x="6261300" y="1163775"/>
                <a:ext cx="308575" cy="10260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4104" extrusionOk="0">
                    <a:moveTo>
                      <a:pt x="401" y="1"/>
                    </a:moveTo>
                    <a:lnTo>
                      <a:pt x="1" y="34"/>
                    </a:lnTo>
                    <a:cubicBezTo>
                      <a:pt x="268" y="734"/>
                      <a:pt x="668" y="1402"/>
                      <a:pt x="1168" y="1969"/>
                    </a:cubicBezTo>
                    <a:cubicBezTo>
                      <a:pt x="1235" y="2069"/>
                      <a:pt x="1302" y="2169"/>
                      <a:pt x="1402" y="2235"/>
                    </a:cubicBezTo>
                    <a:cubicBezTo>
                      <a:pt x="1535" y="2369"/>
                      <a:pt x="1669" y="2502"/>
                      <a:pt x="1802" y="2602"/>
                    </a:cubicBezTo>
                    <a:cubicBezTo>
                      <a:pt x="1869" y="2669"/>
                      <a:pt x="1969" y="2769"/>
                      <a:pt x="2069" y="2836"/>
                    </a:cubicBezTo>
                    <a:cubicBezTo>
                      <a:pt x="3103" y="3636"/>
                      <a:pt x="4404" y="4103"/>
                      <a:pt x="5838" y="4103"/>
                    </a:cubicBezTo>
                    <a:lnTo>
                      <a:pt x="6506" y="4103"/>
                    </a:lnTo>
                    <a:cubicBezTo>
                      <a:pt x="7940" y="4103"/>
                      <a:pt x="9207" y="3636"/>
                      <a:pt x="10275" y="2836"/>
                    </a:cubicBezTo>
                    <a:cubicBezTo>
                      <a:pt x="10375" y="2769"/>
                      <a:pt x="10442" y="2669"/>
                      <a:pt x="10542" y="2602"/>
                    </a:cubicBezTo>
                    <a:cubicBezTo>
                      <a:pt x="10675" y="2502"/>
                      <a:pt x="10809" y="2369"/>
                      <a:pt x="10942" y="2235"/>
                    </a:cubicBezTo>
                    <a:cubicBezTo>
                      <a:pt x="11009" y="2169"/>
                      <a:pt x="11109" y="2069"/>
                      <a:pt x="11176" y="1969"/>
                    </a:cubicBezTo>
                    <a:cubicBezTo>
                      <a:pt x="11676" y="1402"/>
                      <a:pt x="12076" y="734"/>
                      <a:pt x="12343" y="34"/>
                    </a:cubicBezTo>
                    <a:lnTo>
                      <a:pt x="11943" y="1"/>
                    </a:lnTo>
                    <a:cubicBezTo>
                      <a:pt x="11109" y="2202"/>
                      <a:pt x="9007" y="3737"/>
                      <a:pt x="6539" y="3737"/>
                    </a:cubicBezTo>
                    <a:lnTo>
                      <a:pt x="6239" y="3737"/>
                    </a:lnTo>
                    <a:lnTo>
                      <a:pt x="6239" y="3903"/>
                    </a:lnTo>
                    <a:lnTo>
                      <a:pt x="6139" y="3903"/>
                    </a:lnTo>
                    <a:lnTo>
                      <a:pt x="6139" y="3737"/>
                    </a:lnTo>
                    <a:lnTo>
                      <a:pt x="5838" y="3737"/>
                    </a:lnTo>
                    <a:cubicBezTo>
                      <a:pt x="3337" y="3737"/>
                      <a:pt x="1235" y="2202"/>
                      <a:pt x="4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42"/>
              <p:cNvSpPr/>
              <p:nvPr/>
            </p:nvSpPr>
            <p:spPr>
              <a:xfrm>
                <a:off x="6300500" y="1037850"/>
                <a:ext cx="231025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936" extrusionOk="0">
                    <a:moveTo>
                      <a:pt x="2102" y="1"/>
                    </a:moveTo>
                    <a:cubicBezTo>
                      <a:pt x="1001" y="1"/>
                      <a:pt x="134" y="834"/>
                      <a:pt x="1" y="1869"/>
                    </a:cubicBezTo>
                    <a:cubicBezTo>
                      <a:pt x="34" y="1902"/>
                      <a:pt x="101" y="1902"/>
                      <a:pt x="167" y="1935"/>
                    </a:cubicBezTo>
                    <a:cubicBezTo>
                      <a:pt x="268" y="968"/>
                      <a:pt x="1101" y="201"/>
                      <a:pt x="2102" y="201"/>
                    </a:cubicBezTo>
                    <a:lnTo>
                      <a:pt x="7106" y="201"/>
                    </a:lnTo>
                    <a:cubicBezTo>
                      <a:pt x="8140" y="201"/>
                      <a:pt x="8940" y="968"/>
                      <a:pt x="9040" y="1935"/>
                    </a:cubicBezTo>
                    <a:cubicBezTo>
                      <a:pt x="9107" y="1902"/>
                      <a:pt x="9174" y="1902"/>
                      <a:pt x="9241" y="1869"/>
                    </a:cubicBezTo>
                    <a:cubicBezTo>
                      <a:pt x="9107" y="834"/>
                      <a:pt x="8207" y="1"/>
                      <a:pt x="7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2"/>
              <p:cNvSpPr/>
              <p:nvPr/>
            </p:nvSpPr>
            <p:spPr>
              <a:xfrm>
                <a:off x="6308850" y="1156275"/>
                <a:ext cx="213500" cy="50050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2002" extrusionOk="0">
                    <a:moveTo>
                      <a:pt x="167" y="0"/>
                    </a:moveTo>
                    <a:cubicBezTo>
                      <a:pt x="134" y="34"/>
                      <a:pt x="67" y="67"/>
                      <a:pt x="0" y="100"/>
                    </a:cubicBezTo>
                    <a:cubicBezTo>
                      <a:pt x="567" y="1235"/>
                      <a:pt x="1768" y="2002"/>
                      <a:pt x="3136" y="2002"/>
                    </a:cubicBezTo>
                    <a:lnTo>
                      <a:pt x="4237" y="2002"/>
                    </a:lnTo>
                    <a:lnTo>
                      <a:pt x="4237" y="1902"/>
                    </a:lnTo>
                    <a:lnTo>
                      <a:pt x="4337" y="1902"/>
                    </a:lnTo>
                    <a:lnTo>
                      <a:pt x="4337" y="2002"/>
                    </a:lnTo>
                    <a:lnTo>
                      <a:pt x="5437" y="2002"/>
                    </a:lnTo>
                    <a:cubicBezTo>
                      <a:pt x="6805" y="2002"/>
                      <a:pt x="7973" y="1235"/>
                      <a:pt x="8540" y="100"/>
                    </a:cubicBezTo>
                    <a:cubicBezTo>
                      <a:pt x="8506" y="67"/>
                      <a:pt x="8440" y="34"/>
                      <a:pt x="8406" y="0"/>
                    </a:cubicBezTo>
                    <a:cubicBezTo>
                      <a:pt x="7839" y="1068"/>
                      <a:pt x="6738" y="1835"/>
                      <a:pt x="5437" y="1835"/>
                    </a:cubicBezTo>
                    <a:lnTo>
                      <a:pt x="3136" y="1835"/>
                    </a:lnTo>
                    <a:cubicBezTo>
                      <a:pt x="1835" y="1835"/>
                      <a:pt x="701" y="1068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2"/>
              <p:cNvSpPr/>
              <p:nvPr/>
            </p:nvSpPr>
            <p:spPr>
              <a:xfrm>
                <a:off x="6386400" y="419900"/>
                <a:ext cx="58400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03" extrusionOk="0">
                    <a:moveTo>
                      <a:pt x="1168" y="368"/>
                    </a:moveTo>
                    <a:cubicBezTo>
                      <a:pt x="1602" y="368"/>
                      <a:pt x="1969" y="735"/>
                      <a:pt x="1969" y="1168"/>
                    </a:cubicBezTo>
                    <a:cubicBezTo>
                      <a:pt x="1969" y="1602"/>
                      <a:pt x="1602" y="1936"/>
                      <a:pt x="1168" y="1936"/>
                    </a:cubicBezTo>
                    <a:cubicBezTo>
                      <a:pt x="734" y="1936"/>
                      <a:pt x="367" y="1602"/>
                      <a:pt x="367" y="1168"/>
                    </a:cubicBezTo>
                    <a:cubicBezTo>
                      <a:pt x="367" y="735"/>
                      <a:pt x="734" y="368"/>
                      <a:pt x="1168" y="368"/>
                    </a:cubicBezTo>
                    <a:close/>
                    <a:moveTo>
                      <a:pt x="1168" y="1"/>
                    </a:moveTo>
                    <a:cubicBezTo>
                      <a:pt x="534" y="1"/>
                      <a:pt x="0" y="535"/>
                      <a:pt x="0" y="1168"/>
                    </a:cubicBezTo>
                    <a:cubicBezTo>
                      <a:pt x="0" y="1635"/>
                      <a:pt x="301" y="2036"/>
                      <a:pt x="734" y="2236"/>
                    </a:cubicBezTo>
                    <a:cubicBezTo>
                      <a:pt x="834" y="2269"/>
                      <a:pt x="968" y="2303"/>
                      <a:pt x="1101" y="2303"/>
                    </a:cubicBezTo>
                    <a:lnTo>
                      <a:pt x="1168" y="2303"/>
                    </a:lnTo>
                    <a:lnTo>
                      <a:pt x="1168" y="2169"/>
                    </a:lnTo>
                    <a:lnTo>
                      <a:pt x="1235" y="2169"/>
                    </a:lnTo>
                    <a:lnTo>
                      <a:pt x="1235" y="2303"/>
                    </a:lnTo>
                    <a:lnTo>
                      <a:pt x="1268" y="2303"/>
                    </a:lnTo>
                    <a:cubicBezTo>
                      <a:pt x="1368" y="2303"/>
                      <a:pt x="1502" y="2269"/>
                      <a:pt x="1602" y="2236"/>
                    </a:cubicBezTo>
                    <a:cubicBezTo>
                      <a:pt x="2035" y="2036"/>
                      <a:pt x="2335" y="1635"/>
                      <a:pt x="2335" y="1168"/>
                    </a:cubicBezTo>
                    <a:cubicBezTo>
                      <a:pt x="2335" y="535"/>
                      <a:pt x="1802" y="1"/>
                      <a:pt x="1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42"/>
              <p:cNvSpPr/>
              <p:nvPr/>
            </p:nvSpPr>
            <p:spPr>
              <a:xfrm>
                <a:off x="6484800" y="1104575"/>
                <a:ext cx="21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368" extrusionOk="0">
                    <a:moveTo>
                      <a:pt x="1" y="0"/>
                    </a:moveTo>
                    <a:cubicBezTo>
                      <a:pt x="34" y="100"/>
                      <a:pt x="67" y="234"/>
                      <a:pt x="101" y="367"/>
                    </a:cubicBezTo>
                    <a:lnTo>
                      <a:pt x="734" y="367"/>
                    </a:lnTo>
                    <a:cubicBezTo>
                      <a:pt x="768" y="234"/>
                      <a:pt x="801" y="100"/>
                      <a:pt x="8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42"/>
              <p:cNvSpPr/>
              <p:nvPr/>
            </p:nvSpPr>
            <p:spPr>
              <a:xfrm>
                <a:off x="6486475" y="1126250"/>
                <a:ext cx="16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68" extrusionOk="0">
                    <a:moveTo>
                      <a:pt x="34" y="0"/>
                    </a:moveTo>
                    <a:cubicBezTo>
                      <a:pt x="34" y="134"/>
                      <a:pt x="34" y="267"/>
                      <a:pt x="0" y="367"/>
                    </a:cubicBezTo>
                    <a:lnTo>
                      <a:pt x="667" y="367"/>
                    </a:lnTo>
                    <a:cubicBezTo>
                      <a:pt x="634" y="267"/>
                      <a:pt x="634" y="134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2"/>
              <p:cNvSpPr/>
              <p:nvPr/>
            </p:nvSpPr>
            <p:spPr>
              <a:xfrm>
                <a:off x="6328025" y="1126250"/>
                <a:ext cx="16700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668" h="368" extrusionOk="0">
                    <a:moveTo>
                      <a:pt x="67" y="0"/>
                    </a:moveTo>
                    <a:cubicBezTo>
                      <a:pt x="67" y="134"/>
                      <a:pt x="34" y="267"/>
                      <a:pt x="0" y="367"/>
                    </a:cubicBezTo>
                    <a:lnTo>
                      <a:pt x="668" y="367"/>
                    </a:lnTo>
                    <a:cubicBezTo>
                      <a:pt x="668" y="267"/>
                      <a:pt x="634" y="134"/>
                      <a:pt x="6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2"/>
              <p:cNvSpPr/>
              <p:nvPr/>
            </p:nvSpPr>
            <p:spPr>
              <a:xfrm>
                <a:off x="6325525" y="1104575"/>
                <a:ext cx="20875" cy="9200"/>
              </a:xfrm>
              <a:custGeom>
                <a:avLst/>
                <a:gdLst/>
                <a:ahLst/>
                <a:cxnLst/>
                <a:rect l="l" t="t" r="r" b="b"/>
                <a:pathLst>
                  <a:path w="835" h="368" extrusionOk="0">
                    <a:moveTo>
                      <a:pt x="0" y="0"/>
                    </a:moveTo>
                    <a:cubicBezTo>
                      <a:pt x="34" y="100"/>
                      <a:pt x="100" y="234"/>
                      <a:pt x="134" y="367"/>
                    </a:cubicBezTo>
                    <a:lnTo>
                      <a:pt x="768" y="367"/>
                    </a:lnTo>
                    <a:cubicBezTo>
                      <a:pt x="768" y="234"/>
                      <a:pt x="801" y="100"/>
                      <a:pt x="8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42"/>
              <p:cNvSpPr/>
              <p:nvPr/>
            </p:nvSpPr>
            <p:spPr>
              <a:xfrm>
                <a:off x="6343875" y="1051200"/>
                <a:ext cx="143450" cy="144300"/>
              </a:xfrm>
              <a:custGeom>
                <a:avLst/>
                <a:gdLst/>
                <a:ahLst/>
                <a:cxnLst/>
                <a:rect l="l" t="t" r="r" b="b"/>
                <a:pathLst>
                  <a:path w="5738" h="5772" extrusionOk="0">
                    <a:moveTo>
                      <a:pt x="2869" y="367"/>
                    </a:moveTo>
                    <a:cubicBezTo>
                      <a:pt x="4270" y="367"/>
                      <a:pt x="5404" y="1501"/>
                      <a:pt x="5404" y="2902"/>
                    </a:cubicBezTo>
                    <a:cubicBezTo>
                      <a:pt x="5404" y="3570"/>
                      <a:pt x="5104" y="4170"/>
                      <a:pt x="4670" y="4637"/>
                    </a:cubicBezTo>
                    <a:lnTo>
                      <a:pt x="4804" y="4737"/>
                    </a:lnTo>
                    <a:lnTo>
                      <a:pt x="4737" y="4804"/>
                    </a:lnTo>
                    <a:lnTo>
                      <a:pt x="4637" y="4704"/>
                    </a:lnTo>
                    <a:cubicBezTo>
                      <a:pt x="4170" y="5137"/>
                      <a:pt x="3569" y="5404"/>
                      <a:pt x="2869" y="5404"/>
                    </a:cubicBezTo>
                    <a:cubicBezTo>
                      <a:pt x="2202" y="5404"/>
                      <a:pt x="1601" y="5137"/>
                      <a:pt x="1134" y="4704"/>
                    </a:cubicBezTo>
                    <a:lnTo>
                      <a:pt x="1034" y="4804"/>
                    </a:lnTo>
                    <a:lnTo>
                      <a:pt x="968" y="4737"/>
                    </a:lnTo>
                    <a:lnTo>
                      <a:pt x="1068" y="4637"/>
                    </a:lnTo>
                    <a:cubicBezTo>
                      <a:pt x="634" y="4170"/>
                      <a:pt x="367" y="3570"/>
                      <a:pt x="367" y="2869"/>
                    </a:cubicBezTo>
                    <a:cubicBezTo>
                      <a:pt x="367" y="1501"/>
                      <a:pt x="1501" y="367"/>
                      <a:pt x="2869" y="367"/>
                    </a:cubicBezTo>
                    <a:close/>
                    <a:moveTo>
                      <a:pt x="2869" y="0"/>
                    </a:moveTo>
                    <a:cubicBezTo>
                      <a:pt x="1568" y="0"/>
                      <a:pt x="434" y="901"/>
                      <a:pt x="100" y="2135"/>
                    </a:cubicBezTo>
                    <a:cubicBezTo>
                      <a:pt x="67" y="2235"/>
                      <a:pt x="34" y="2369"/>
                      <a:pt x="34" y="2502"/>
                    </a:cubicBezTo>
                    <a:cubicBezTo>
                      <a:pt x="0" y="2602"/>
                      <a:pt x="0" y="2736"/>
                      <a:pt x="0" y="2869"/>
                    </a:cubicBezTo>
                    <a:cubicBezTo>
                      <a:pt x="0" y="2936"/>
                      <a:pt x="0" y="2969"/>
                      <a:pt x="0" y="3002"/>
                    </a:cubicBezTo>
                    <a:cubicBezTo>
                      <a:pt x="0" y="3136"/>
                      <a:pt x="34" y="3269"/>
                      <a:pt x="34" y="3369"/>
                    </a:cubicBezTo>
                    <a:cubicBezTo>
                      <a:pt x="267" y="4737"/>
                      <a:pt x="1468" y="5771"/>
                      <a:pt x="2869" y="5771"/>
                    </a:cubicBezTo>
                    <a:cubicBezTo>
                      <a:pt x="4303" y="5771"/>
                      <a:pt x="5471" y="4737"/>
                      <a:pt x="5704" y="3369"/>
                    </a:cubicBezTo>
                    <a:cubicBezTo>
                      <a:pt x="5738" y="3236"/>
                      <a:pt x="5738" y="3136"/>
                      <a:pt x="5738" y="3002"/>
                    </a:cubicBezTo>
                    <a:cubicBezTo>
                      <a:pt x="5738" y="2969"/>
                      <a:pt x="5738" y="2936"/>
                      <a:pt x="5738" y="2869"/>
                    </a:cubicBezTo>
                    <a:cubicBezTo>
                      <a:pt x="5738" y="2736"/>
                      <a:pt x="5738" y="2602"/>
                      <a:pt x="5704" y="2502"/>
                    </a:cubicBezTo>
                    <a:cubicBezTo>
                      <a:pt x="5704" y="2369"/>
                      <a:pt x="5671" y="2235"/>
                      <a:pt x="5638" y="2135"/>
                    </a:cubicBezTo>
                    <a:cubicBezTo>
                      <a:pt x="5304" y="901"/>
                      <a:pt x="4203" y="0"/>
                      <a:pt x="28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42"/>
              <p:cNvSpPr/>
              <p:nvPr/>
            </p:nvSpPr>
            <p:spPr>
              <a:xfrm>
                <a:off x="5876025" y="1070375"/>
                <a:ext cx="453700" cy="105925"/>
              </a:xfrm>
              <a:custGeom>
                <a:avLst/>
                <a:gdLst/>
                <a:ahLst/>
                <a:cxnLst/>
                <a:rect l="l" t="t" r="r" b="b"/>
                <a:pathLst>
                  <a:path w="18148" h="4237" extrusionOk="0">
                    <a:moveTo>
                      <a:pt x="5505" y="367"/>
                    </a:moveTo>
                    <a:lnTo>
                      <a:pt x="5505" y="467"/>
                    </a:lnTo>
                    <a:lnTo>
                      <a:pt x="16613" y="901"/>
                    </a:lnTo>
                    <a:cubicBezTo>
                      <a:pt x="17247" y="901"/>
                      <a:pt x="17747" y="1402"/>
                      <a:pt x="17780" y="2035"/>
                    </a:cubicBezTo>
                    <a:lnTo>
                      <a:pt x="17947" y="2035"/>
                    </a:lnTo>
                    <a:lnTo>
                      <a:pt x="17947" y="2202"/>
                    </a:lnTo>
                    <a:lnTo>
                      <a:pt x="17780" y="2202"/>
                    </a:lnTo>
                    <a:cubicBezTo>
                      <a:pt x="17747" y="2836"/>
                      <a:pt x="17247" y="3336"/>
                      <a:pt x="16613" y="3370"/>
                    </a:cubicBezTo>
                    <a:lnTo>
                      <a:pt x="2303" y="3903"/>
                    </a:lnTo>
                    <a:lnTo>
                      <a:pt x="2236" y="3903"/>
                    </a:lnTo>
                    <a:cubicBezTo>
                      <a:pt x="1936" y="3903"/>
                      <a:pt x="1635" y="3803"/>
                      <a:pt x="1369" y="3670"/>
                    </a:cubicBezTo>
                    <a:lnTo>
                      <a:pt x="902" y="3703"/>
                    </a:lnTo>
                    <a:lnTo>
                      <a:pt x="902" y="3503"/>
                    </a:lnTo>
                    <a:lnTo>
                      <a:pt x="1102" y="3503"/>
                    </a:lnTo>
                    <a:lnTo>
                      <a:pt x="1068" y="3470"/>
                    </a:lnTo>
                    <a:cubicBezTo>
                      <a:pt x="601" y="3103"/>
                      <a:pt x="368" y="2602"/>
                      <a:pt x="401" y="2035"/>
                    </a:cubicBezTo>
                    <a:cubicBezTo>
                      <a:pt x="401" y="1468"/>
                      <a:pt x="701" y="968"/>
                      <a:pt x="1168" y="668"/>
                    </a:cubicBezTo>
                    <a:cubicBezTo>
                      <a:pt x="1435" y="467"/>
                      <a:pt x="1769" y="367"/>
                      <a:pt x="2136" y="367"/>
                    </a:cubicBezTo>
                    <a:lnTo>
                      <a:pt x="5305" y="467"/>
                    </a:lnTo>
                    <a:lnTo>
                      <a:pt x="5305" y="367"/>
                    </a:lnTo>
                    <a:close/>
                    <a:moveTo>
                      <a:pt x="2136" y="0"/>
                    </a:moveTo>
                    <a:cubicBezTo>
                      <a:pt x="1735" y="0"/>
                      <a:pt x="1302" y="134"/>
                      <a:pt x="968" y="367"/>
                    </a:cubicBezTo>
                    <a:cubicBezTo>
                      <a:pt x="401" y="734"/>
                      <a:pt x="68" y="1335"/>
                      <a:pt x="34" y="2002"/>
                    </a:cubicBezTo>
                    <a:cubicBezTo>
                      <a:pt x="1" y="2702"/>
                      <a:pt x="301" y="3336"/>
                      <a:pt x="835" y="3737"/>
                    </a:cubicBezTo>
                    <a:lnTo>
                      <a:pt x="902" y="3803"/>
                    </a:lnTo>
                    <a:cubicBezTo>
                      <a:pt x="1302" y="4103"/>
                      <a:pt x="1769" y="4237"/>
                      <a:pt x="2236" y="4237"/>
                    </a:cubicBezTo>
                    <a:lnTo>
                      <a:pt x="9141" y="4003"/>
                    </a:lnTo>
                    <a:lnTo>
                      <a:pt x="9808" y="3970"/>
                    </a:lnTo>
                    <a:lnTo>
                      <a:pt x="10375" y="3937"/>
                    </a:lnTo>
                    <a:lnTo>
                      <a:pt x="10842" y="3937"/>
                    </a:lnTo>
                    <a:lnTo>
                      <a:pt x="11509" y="3903"/>
                    </a:lnTo>
                    <a:lnTo>
                      <a:pt x="13310" y="3837"/>
                    </a:lnTo>
                    <a:lnTo>
                      <a:pt x="13677" y="3837"/>
                    </a:lnTo>
                    <a:lnTo>
                      <a:pt x="15412" y="3770"/>
                    </a:lnTo>
                    <a:lnTo>
                      <a:pt x="15812" y="3737"/>
                    </a:lnTo>
                    <a:lnTo>
                      <a:pt x="16613" y="3703"/>
                    </a:lnTo>
                    <a:cubicBezTo>
                      <a:pt x="16880" y="3703"/>
                      <a:pt x="17113" y="3636"/>
                      <a:pt x="17313" y="3536"/>
                    </a:cubicBezTo>
                    <a:cubicBezTo>
                      <a:pt x="17380" y="3503"/>
                      <a:pt x="17413" y="3470"/>
                      <a:pt x="17480" y="3436"/>
                    </a:cubicBezTo>
                    <a:cubicBezTo>
                      <a:pt x="17747" y="3236"/>
                      <a:pt x="17980" y="2936"/>
                      <a:pt x="18080" y="2602"/>
                    </a:cubicBezTo>
                    <a:cubicBezTo>
                      <a:pt x="18114" y="2469"/>
                      <a:pt x="18147" y="2369"/>
                      <a:pt x="18147" y="2235"/>
                    </a:cubicBezTo>
                    <a:cubicBezTo>
                      <a:pt x="18147" y="2202"/>
                      <a:pt x="18147" y="2169"/>
                      <a:pt x="18147" y="2102"/>
                    </a:cubicBezTo>
                    <a:cubicBezTo>
                      <a:pt x="18147" y="1969"/>
                      <a:pt x="18147" y="1835"/>
                      <a:pt x="18114" y="1702"/>
                    </a:cubicBezTo>
                    <a:cubicBezTo>
                      <a:pt x="18080" y="1602"/>
                      <a:pt x="18014" y="1468"/>
                      <a:pt x="17947" y="1368"/>
                    </a:cubicBezTo>
                    <a:cubicBezTo>
                      <a:pt x="17780" y="1035"/>
                      <a:pt x="17480" y="768"/>
                      <a:pt x="17146" y="634"/>
                    </a:cubicBezTo>
                    <a:cubicBezTo>
                      <a:pt x="17080" y="601"/>
                      <a:pt x="17013" y="601"/>
                      <a:pt x="16980" y="568"/>
                    </a:cubicBezTo>
                    <a:cubicBezTo>
                      <a:pt x="16846" y="534"/>
                      <a:pt x="16746" y="534"/>
                      <a:pt x="16613" y="534"/>
                    </a:cubicBezTo>
                    <a:lnTo>
                      <a:pt x="15445" y="467"/>
                    </a:lnTo>
                    <a:lnTo>
                      <a:pt x="15078" y="467"/>
                    </a:lnTo>
                    <a:lnTo>
                      <a:pt x="13477" y="401"/>
                    </a:lnTo>
                    <a:lnTo>
                      <a:pt x="13110" y="401"/>
                    </a:lnTo>
                    <a:lnTo>
                      <a:pt x="4871" y="101"/>
                    </a:lnTo>
                    <a:lnTo>
                      <a:pt x="4070" y="67"/>
                    </a:lnTo>
                    <a:lnTo>
                      <a:pt x="3737" y="34"/>
                    </a:lnTo>
                    <a:lnTo>
                      <a:pt x="2936" y="34"/>
                    </a:lnTo>
                    <a:lnTo>
                      <a:pt x="22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2"/>
              <p:cNvSpPr/>
              <p:nvPr/>
            </p:nvSpPr>
            <p:spPr>
              <a:xfrm>
                <a:off x="6008625" y="1079550"/>
                <a:ext cx="316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2643" h="1836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1835"/>
                    </a:lnTo>
                    <a:lnTo>
                      <a:pt x="4204" y="1835"/>
                    </a:lnTo>
                    <a:lnTo>
                      <a:pt x="4204" y="1768"/>
                    </a:lnTo>
                    <a:lnTo>
                      <a:pt x="4370" y="1768"/>
                    </a:lnTo>
                    <a:lnTo>
                      <a:pt x="4370" y="1835"/>
                    </a:lnTo>
                    <a:lnTo>
                      <a:pt x="12643" y="1835"/>
                    </a:lnTo>
                    <a:lnTo>
                      <a:pt x="12643" y="1668"/>
                    </a:lnTo>
                    <a:lnTo>
                      <a:pt x="12476" y="1668"/>
                    </a:lnTo>
                    <a:lnTo>
                      <a:pt x="201" y="1635"/>
                    </a:lnTo>
                    <a:lnTo>
                      <a:pt x="201" y="100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2"/>
              <p:cNvSpPr/>
              <p:nvPr/>
            </p:nvSpPr>
            <p:spPr>
              <a:xfrm>
                <a:off x="5898550" y="1123750"/>
                <a:ext cx="219350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8774" h="1569" extrusionOk="0">
                    <a:moveTo>
                      <a:pt x="8607" y="0"/>
                    </a:moveTo>
                    <a:lnTo>
                      <a:pt x="8607" y="67"/>
                    </a:lnTo>
                    <a:lnTo>
                      <a:pt x="8607" y="1001"/>
                    </a:lnTo>
                    <a:lnTo>
                      <a:pt x="234" y="1368"/>
                    </a:lnTo>
                    <a:lnTo>
                      <a:pt x="1" y="1368"/>
                    </a:lnTo>
                    <a:lnTo>
                      <a:pt x="1" y="1568"/>
                    </a:lnTo>
                    <a:lnTo>
                      <a:pt x="468" y="1535"/>
                    </a:lnTo>
                    <a:lnTo>
                      <a:pt x="8773" y="1201"/>
                    </a:lnTo>
                    <a:lnTo>
                      <a:pt x="8773" y="67"/>
                    </a:lnTo>
                    <a:lnTo>
                      <a:pt x="87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42"/>
              <p:cNvSpPr/>
              <p:nvPr/>
            </p:nvSpPr>
            <p:spPr>
              <a:xfrm>
                <a:off x="6501475" y="1070375"/>
                <a:ext cx="453675" cy="105925"/>
              </a:xfrm>
              <a:custGeom>
                <a:avLst/>
                <a:gdLst/>
                <a:ahLst/>
                <a:cxnLst/>
                <a:rect l="l" t="t" r="r" b="b"/>
                <a:pathLst>
                  <a:path w="18147" h="4237" extrusionOk="0">
                    <a:moveTo>
                      <a:pt x="16012" y="367"/>
                    </a:moveTo>
                    <a:cubicBezTo>
                      <a:pt x="16379" y="367"/>
                      <a:pt x="16713" y="467"/>
                      <a:pt x="17013" y="634"/>
                    </a:cubicBezTo>
                    <a:cubicBezTo>
                      <a:pt x="17480" y="968"/>
                      <a:pt x="17747" y="1468"/>
                      <a:pt x="17780" y="2035"/>
                    </a:cubicBezTo>
                    <a:cubicBezTo>
                      <a:pt x="17780" y="2569"/>
                      <a:pt x="17547" y="3103"/>
                      <a:pt x="17113" y="3436"/>
                    </a:cubicBezTo>
                    <a:lnTo>
                      <a:pt x="17046" y="3503"/>
                    </a:lnTo>
                    <a:lnTo>
                      <a:pt x="17213" y="3503"/>
                    </a:lnTo>
                    <a:lnTo>
                      <a:pt x="17213" y="3670"/>
                    </a:lnTo>
                    <a:lnTo>
                      <a:pt x="16779" y="3670"/>
                    </a:lnTo>
                    <a:cubicBezTo>
                      <a:pt x="16513" y="3803"/>
                      <a:pt x="16246" y="3870"/>
                      <a:pt x="15945" y="3870"/>
                    </a:cubicBezTo>
                    <a:lnTo>
                      <a:pt x="1535" y="3370"/>
                    </a:lnTo>
                    <a:cubicBezTo>
                      <a:pt x="901" y="3336"/>
                      <a:pt x="401" y="2836"/>
                      <a:pt x="368" y="2202"/>
                    </a:cubicBezTo>
                    <a:lnTo>
                      <a:pt x="168" y="2202"/>
                    </a:lnTo>
                    <a:lnTo>
                      <a:pt x="168" y="2035"/>
                    </a:lnTo>
                    <a:lnTo>
                      <a:pt x="368" y="2035"/>
                    </a:lnTo>
                    <a:cubicBezTo>
                      <a:pt x="401" y="1402"/>
                      <a:pt x="901" y="901"/>
                      <a:pt x="1535" y="901"/>
                    </a:cubicBezTo>
                    <a:lnTo>
                      <a:pt x="12610" y="467"/>
                    </a:lnTo>
                    <a:lnTo>
                      <a:pt x="12610" y="367"/>
                    </a:lnTo>
                    <a:lnTo>
                      <a:pt x="12810" y="367"/>
                    </a:lnTo>
                    <a:lnTo>
                      <a:pt x="12810" y="467"/>
                    </a:lnTo>
                    <a:lnTo>
                      <a:pt x="15945" y="367"/>
                    </a:lnTo>
                    <a:close/>
                    <a:moveTo>
                      <a:pt x="15912" y="0"/>
                    </a:moveTo>
                    <a:lnTo>
                      <a:pt x="15145" y="34"/>
                    </a:lnTo>
                    <a:lnTo>
                      <a:pt x="14378" y="34"/>
                    </a:lnTo>
                    <a:lnTo>
                      <a:pt x="13977" y="67"/>
                    </a:lnTo>
                    <a:lnTo>
                      <a:pt x="13210" y="101"/>
                    </a:lnTo>
                    <a:lnTo>
                      <a:pt x="5071" y="401"/>
                    </a:lnTo>
                    <a:lnTo>
                      <a:pt x="4704" y="401"/>
                    </a:lnTo>
                    <a:lnTo>
                      <a:pt x="3070" y="467"/>
                    </a:lnTo>
                    <a:lnTo>
                      <a:pt x="2703" y="467"/>
                    </a:lnTo>
                    <a:lnTo>
                      <a:pt x="1535" y="501"/>
                    </a:lnTo>
                    <a:cubicBezTo>
                      <a:pt x="1435" y="534"/>
                      <a:pt x="1302" y="534"/>
                      <a:pt x="1202" y="568"/>
                    </a:cubicBezTo>
                    <a:cubicBezTo>
                      <a:pt x="1135" y="601"/>
                      <a:pt x="1068" y="601"/>
                      <a:pt x="1001" y="634"/>
                    </a:cubicBezTo>
                    <a:cubicBezTo>
                      <a:pt x="668" y="768"/>
                      <a:pt x="368" y="1035"/>
                      <a:pt x="201" y="1335"/>
                    </a:cubicBezTo>
                    <a:cubicBezTo>
                      <a:pt x="134" y="1468"/>
                      <a:pt x="101" y="1568"/>
                      <a:pt x="67" y="1702"/>
                    </a:cubicBezTo>
                    <a:cubicBezTo>
                      <a:pt x="34" y="1835"/>
                      <a:pt x="1" y="1969"/>
                      <a:pt x="1" y="2102"/>
                    </a:cubicBezTo>
                    <a:cubicBezTo>
                      <a:pt x="1" y="2169"/>
                      <a:pt x="1" y="2202"/>
                      <a:pt x="1" y="2235"/>
                    </a:cubicBezTo>
                    <a:cubicBezTo>
                      <a:pt x="34" y="2369"/>
                      <a:pt x="34" y="2469"/>
                      <a:pt x="101" y="2602"/>
                    </a:cubicBezTo>
                    <a:cubicBezTo>
                      <a:pt x="201" y="2936"/>
                      <a:pt x="401" y="3236"/>
                      <a:pt x="701" y="3436"/>
                    </a:cubicBezTo>
                    <a:cubicBezTo>
                      <a:pt x="735" y="3470"/>
                      <a:pt x="801" y="3503"/>
                      <a:pt x="835" y="3503"/>
                    </a:cubicBezTo>
                    <a:cubicBezTo>
                      <a:pt x="1068" y="3636"/>
                      <a:pt x="1302" y="3703"/>
                      <a:pt x="1535" y="3703"/>
                    </a:cubicBezTo>
                    <a:lnTo>
                      <a:pt x="2369" y="3737"/>
                    </a:lnTo>
                    <a:lnTo>
                      <a:pt x="2736" y="3770"/>
                    </a:lnTo>
                    <a:lnTo>
                      <a:pt x="4471" y="3803"/>
                    </a:lnTo>
                    <a:lnTo>
                      <a:pt x="4838" y="3837"/>
                    </a:lnTo>
                    <a:lnTo>
                      <a:pt x="6572" y="3903"/>
                    </a:lnTo>
                    <a:lnTo>
                      <a:pt x="7239" y="3937"/>
                    </a:lnTo>
                    <a:lnTo>
                      <a:pt x="7740" y="3937"/>
                    </a:lnTo>
                    <a:lnTo>
                      <a:pt x="8273" y="3970"/>
                    </a:lnTo>
                    <a:lnTo>
                      <a:pt x="8940" y="4003"/>
                    </a:lnTo>
                    <a:lnTo>
                      <a:pt x="15879" y="4237"/>
                    </a:lnTo>
                    <a:lnTo>
                      <a:pt x="15945" y="4237"/>
                    </a:lnTo>
                    <a:cubicBezTo>
                      <a:pt x="16412" y="4237"/>
                      <a:pt x="16879" y="4070"/>
                      <a:pt x="17246" y="3803"/>
                    </a:cubicBezTo>
                    <a:lnTo>
                      <a:pt x="17313" y="3737"/>
                    </a:lnTo>
                    <a:cubicBezTo>
                      <a:pt x="17880" y="3303"/>
                      <a:pt x="18147" y="2669"/>
                      <a:pt x="18147" y="2002"/>
                    </a:cubicBezTo>
                    <a:cubicBezTo>
                      <a:pt x="18114" y="1335"/>
                      <a:pt x="17780" y="734"/>
                      <a:pt x="17213" y="334"/>
                    </a:cubicBezTo>
                    <a:cubicBezTo>
                      <a:pt x="16846" y="101"/>
                      <a:pt x="16446" y="0"/>
                      <a:pt x="160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42"/>
              <p:cNvSpPr/>
              <p:nvPr/>
            </p:nvSpPr>
            <p:spPr>
              <a:xfrm>
                <a:off x="6505650" y="1079550"/>
                <a:ext cx="316075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2643" h="1836" extrusionOk="0">
                    <a:moveTo>
                      <a:pt x="12443" y="0"/>
                    </a:moveTo>
                    <a:lnTo>
                      <a:pt x="12443" y="100"/>
                    </a:lnTo>
                    <a:lnTo>
                      <a:pt x="12443" y="1635"/>
                    </a:lnTo>
                    <a:lnTo>
                      <a:pt x="201" y="1668"/>
                    </a:lnTo>
                    <a:lnTo>
                      <a:pt x="1" y="1668"/>
                    </a:lnTo>
                    <a:lnTo>
                      <a:pt x="1" y="1835"/>
                    </a:lnTo>
                    <a:lnTo>
                      <a:pt x="8273" y="1835"/>
                    </a:lnTo>
                    <a:lnTo>
                      <a:pt x="8273" y="1768"/>
                    </a:lnTo>
                    <a:lnTo>
                      <a:pt x="8440" y="1768"/>
                    </a:lnTo>
                    <a:lnTo>
                      <a:pt x="8440" y="1835"/>
                    </a:lnTo>
                    <a:lnTo>
                      <a:pt x="12643" y="1835"/>
                    </a:lnTo>
                    <a:lnTo>
                      <a:pt x="12643" y="100"/>
                    </a:lnTo>
                    <a:lnTo>
                      <a:pt x="126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2"/>
              <p:cNvSpPr/>
              <p:nvPr/>
            </p:nvSpPr>
            <p:spPr>
              <a:xfrm>
                <a:off x="6712475" y="1123750"/>
                <a:ext cx="21932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8773" h="1569" extrusionOk="0">
                    <a:moveTo>
                      <a:pt x="0" y="0"/>
                    </a:moveTo>
                    <a:lnTo>
                      <a:pt x="0" y="67"/>
                    </a:lnTo>
                    <a:lnTo>
                      <a:pt x="0" y="1201"/>
                    </a:lnTo>
                    <a:lnTo>
                      <a:pt x="8339" y="1535"/>
                    </a:lnTo>
                    <a:lnTo>
                      <a:pt x="8773" y="1568"/>
                    </a:lnTo>
                    <a:lnTo>
                      <a:pt x="8773" y="1368"/>
                    </a:lnTo>
                    <a:lnTo>
                      <a:pt x="8606" y="1368"/>
                    </a:lnTo>
                    <a:lnTo>
                      <a:pt x="167" y="1001"/>
                    </a:lnTo>
                    <a:lnTo>
                      <a:pt x="167" y="67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2"/>
              <p:cNvSpPr/>
              <p:nvPr/>
            </p:nvSpPr>
            <p:spPr>
              <a:xfrm>
                <a:off x="6415575" y="1122925"/>
                <a:ext cx="47575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1903" h="1935" extrusionOk="0">
                    <a:moveTo>
                      <a:pt x="34" y="0"/>
                    </a:moveTo>
                    <a:lnTo>
                      <a:pt x="1" y="33"/>
                    </a:lnTo>
                    <a:lnTo>
                      <a:pt x="34" y="67"/>
                    </a:lnTo>
                    <a:lnTo>
                      <a:pt x="1" y="67"/>
                    </a:lnTo>
                    <a:lnTo>
                      <a:pt x="1736" y="1835"/>
                    </a:lnTo>
                    <a:lnTo>
                      <a:pt x="1869" y="1935"/>
                    </a:lnTo>
                    <a:lnTo>
                      <a:pt x="1902" y="1868"/>
                    </a:lnTo>
                    <a:lnTo>
                      <a:pt x="1802" y="1768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42"/>
              <p:cNvSpPr/>
              <p:nvPr/>
            </p:nvSpPr>
            <p:spPr>
              <a:xfrm>
                <a:off x="6368050" y="1122925"/>
                <a:ext cx="48400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1936" h="1935" extrusionOk="0">
                    <a:moveTo>
                      <a:pt x="1869" y="0"/>
                    </a:moveTo>
                    <a:lnTo>
                      <a:pt x="101" y="1768"/>
                    </a:lnTo>
                    <a:lnTo>
                      <a:pt x="1" y="1868"/>
                    </a:lnTo>
                    <a:lnTo>
                      <a:pt x="67" y="1935"/>
                    </a:lnTo>
                    <a:lnTo>
                      <a:pt x="167" y="1835"/>
                    </a:lnTo>
                    <a:lnTo>
                      <a:pt x="1902" y="67"/>
                    </a:lnTo>
                    <a:lnTo>
                      <a:pt x="1935" y="67"/>
                    </a:lnTo>
                    <a:lnTo>
                      <a:pt x="1902" y="33"/>
                    </a:lnTo>
                    <a:lnTo>
                      <a:pt x="18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42"/>
              <p:cNvSpPr/>
              <p:nvPr/>
            </p:nvSpPr>
            <p:spPr>
              <a:xfrm>
                <a:off x="6341375" y="903600"/>
                <a:ext cx="66725" cy="65900"/>
              </a:xfrm>
              <a:custGeom>
                <a:avLst/>
                <a:gdLst/>
                <a:ahLst/>
                <a:cxnLst/>
                <a:rect l="l" t="t" r="r" b="b"/>
                <a:pathLst>
                  <a:path w="2669" h="2636" extrusionOk="0">
                    <a:moveTo>
                      <a:pt x="2635" y="0"/>
                    </a:moveTo>
                    <a:cubicBezTo>
                      <a:pt x="2569" y="0"/>
                      <a:pt x="2502" y="0"/>
                      <a:pt x="2469" y="33"/>
                    </a:cubicBezTo>
                    <a:cubicBezTo>
                      <a:pt x="1201" y="234"/>
                      <a:pt x="200" y="1268"/>
                      <a:pt x="34" y="2535"/>
                    </a:cubicBezTo>
                    <a:cubicBezTo>
                      <a:pt x="34" y="2569"/>
                      <a:pt x="0" y="2602"/>
                      <a:pt x="0" y="2635"/>
                    </a:cubicBezTo>
                    <a:lnTo>
                      <a:pt x="200" y="2635"/>
                    </a:lnTo>
                    <a:cubicBezTo>
                      <a:pt x="200" y="2602"/>
                      <a:pt x="200" y="2535"/>
                      <a:pt x="200" y="2502"/>
                    </a:cubicBezTo>
                    <a:cubicBezTo>
                      <a:pt x="400" y="1334"/>
                      <a:pt x="1301" y="400"/>
                      <a:pt x="2469" y="200"/>
                    </a:cubicBezTo>
                    <a:cubicBezTo>
                      <a:pt x="2535" y="200"/>
                      <a:pt x="2602" y="167"/>
                      <a:pt x="2669" y="167"/>
                    </a:cubicBezTo>
                    <a:lnTo>
                      <a:pt x="26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2"/>
              <p:cNvSpPr/>
              <p:nvPr/>
            </p:nvSpPr>
            <p:spPr>
              <a:xfrm>
                <a:off x="6425600" y="903600"/>
                <a:ext cx="642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2569" h="2669" extrusionOk="0">
                    <a:moveTo>
                      <a:pt x="34" y="0"/>
                    </a:moveTo>
                    <a:lnTo>
                      <a:pt x="0" y="167"/>
                    </a:lnTo>
                    <a:cubicBezTo>
                      <a:pt x="34" y="167"/>
                      <a:pt x="67" y="200"/>
                      <a:pt x="134" y="200"/>
                    </a:cubicBezTo>
                    <a:cubicBezTo>
                      <a:pt x="1268" y="434"/>
                      <a:pt x="2168" y="1334"/>
                      <a:pt x="2369" y="2502"/>
                    </a:cubicBezTo>
                    <a:cubicBezTo>
                      <a:pt x="2369" y="2535"/>
                      <a:pt x="2402" y="2602"/>
                      <a:pt x="2402" y="2669"/>
                    </a:cubicBezTo>
                    <a:lnTo>
                      <a:pt x="2569" y="2635"/>
                    </a:lnTo>
                    <a:cubicBezTo>
                      <a:pt x="2569" y="2602"/>
                      <a:pt x="2569" y="2569"/>
                      <a:pt x="2569" y="2535"/>
                    </a:cubicBezTo>
                    <a:cubicBezTo>
                      <a:pt x="2369" y="1234"/>
                      <a:pt x="1401" y="234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2"/>
              <p:cNvSpPr/>
              <p:nvPr/>
            </p:nvSpPr>
            <p:spPr>
              <a:xfrm>
                <a:off x="6667425" y="792675"/>
                <a:ext cx="5896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585" h="2236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2102"/>
                    </a:lnTo>
                    <a:lnTo>
                      <a:pt x="23384" y="1035"/>
                    </a:lnTo>
                    <a:lnTo>
                      <a:pt x="23384" y="2002"/>
                    </a:lnTo>
                    <a:lnTo>
                      <a:pt x="23384" y="2235"/>
                    </a:lnTo>
                    <a:lnTo>
                      <a:pt x="23584" y="2235"/>
                    </a:lnTo>
                    <a:lnTo>
                      <a:pt x="23584" y="2002"/>
                    </a:lnTo>
                    <a:lnTo>
                      <a:pt x="23584" y="834"/>
                    </a:lnTo>
                    <a:lnTo>
                      <a:pt x="13010" y="1301"/>
                    </a:lnTo>
                    <a:lnTo>
                      <a:pt x="13010" y="1435"/>
                    </a:lnTo>
                    <a:lnTo>
                      <a:pt x="12843" y="1435"/>
                    </a:lnTo>
                    <a:lnTo>
                      <a:pt x="12843" y="1335"/>
                    </a:lnTo>
                    <a:lnTo>
                      <a:pt x="168" y="1902"/>
                    </a:lnTo>
                    <a:lnTo>
                      <a:pt x="168" y="101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42"/>
              <p:cNvSpPr/>
              <p:nvPr/>
            </p:nvSpPr>
            <p:spPr>
              <a:xfrm>
                <a:off x="6988500" y="786000"/>
                <a:ext cx="42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702" extrusionOk="0">
                    <a:moveTo>
                      <a:pt x="0" y="1"/>
                    </a:moveTo>
                    <a:lnTo>
                      <a:pt x="0" y="101"/>
                    </a:lnTo>
                    <a:lnTo>
                      <a:pt x="0" y="1602"/>
                    </a:lnTo>
                    <a:lnTo>
                      <a:pt x="0" y="1702"/>
                    </a:lnTo>
                    <a:lnTo>
                      <a:pt x="167" y="1702"/>
                    </a:lnTo>
                    <a:lnTo>
                      <a:pt x="167" y="1568"/>
                    </a:lnTo>
                    <a:lnTo>
                      <a:pt x="167" y="101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42"/>
              <p:cNvSpPr/>
              <p:nvPr/>
            </p:nvSpPr>
            <p:spPr>
              <a:xfrm>
                <a:off x="5569975" y="792675"/>
                <a:ext cx="589625" cy="52575"/>
              </a:xfrm>
              <a:custGeom>
                <a:avLst/>
                <a:gdLst/>
                <a:ahLst/>
                <a:cxnLst/>
                <a:rect l="l" t="t" r="r" b="b"/>
                <a:pathLst>
                  <a:path w="23585" h="2103" extrusionOk="0">
                    <a:moveTo>
                      <a:pt x="23418" y="1"/>
                    </a:moveTo>
                    <a:lnTo>
                      <a:pt x="23418" y="101"/>
                    </a:lnTo>
                    <a:lnTo>
                      <a:pt x="23418" y="1902"/>
                    </a:lnTo>
                    <a:lnTo>
                      <a:pt x="10775" y="1335"/>
                    </a:lnTo>
                    <a:lnTo>
                      <a:pt x="10775" y="1435"/>
                    </a:lnTo>
                    <a:lnTo>
                      <a:pt x="10575" y="1435"/>
                    </a:lnTo>
                    <a:lnTo>
                      <a:pt x="10575" y="1301"/>
                    </a:lnTo>
                    <a:lnTo>
                      <a:pt x="101" y="834"/>
                    </a:lnTo>
                    <a:lnTo>
                      <a:pt x="1" y="834"/>
                    </a:lnTo>
                    <a:lnTo>
                      <a:pt x="1" y="2002"/>
                    </a:lnTo>
                    <a:lnTo>
                      <a:pt x="201" y="2002"/>
                    </a:lnTo>
                    <a:lnTo>
                      <a:pt x="201" y="1035"/>
                    </a:lnTo>
                    <a:lnTo>
                      <a:pt x="23484" y="2069"/>
                    </a:lnTo>
                    <a:lnTo>
                      <a:pt x="23584" y="2102"/>
                    </a:lnTo>
                    <a:lnTo>
                      <a:pt x="23584" y="101"/>
                    </a:lnTo>
                    <a:lnTo>
                      <a:pt x="2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2"/>
              <p:cNvSpPr/>
              <p:nvPr/>
            </p:nvSpPr>
            <p:spPr>
              <a:xfrm>
                <a:off x="5834325" y="786000"/>
                <a:ext cx="505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7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1568"/>
                    </a:lnTo>
                    <a:lnTo>
                      <a:pt x="1" y="1702"/>
                    </a:lnTo>
                    <a:lnTo>
                      <a:pt x="201" y="1702"/>
                    </a:lnTo>
                    <a:lnTo>
                      <a:pt x="201" y="1602"/>
                    </a:lnTo>
                    <a:lnTo>
                      <a:pt x="201" y="101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2"/>
              <p:cNvSpPr/>
              <p:nvPr/>
            </p:nvSpPr>
            <p:spPr>
              <a:xfrm>
                <a:off x="7826600" y="775175"/>
                <a:ext cx="53207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1283" h="1135" extrusionOk="0">
                    <a:moveTo>
                      <a:pt x="20015" y="0"/>
                    </a:moveTo>
                    <a:lnTo>
                      <a:pt x="434" y="934"/>
                    </a:lnTo>
                    <a:lnTo>
                      <a:pt x="0" y="967"/>
                    </a:lnTo>
                    <a:lnTo>
                      <a:pt x="34" y="1134"/>
                    </a:lnTo>
                    <a:lnTo>
                      <a:pt x="367" y="1134"/>
                    </a:lnTo>
                    <a:lnTo>
                      <a:pt x="19981" y="200"/>
                    </a:lnTo>
                    <a:lnTo>
                      <a:pt x="20815" y="767"/>
                    </a:lnTo>
                    <a:lnTo>
                      <a:pt x="21049" y="934"/>
                    </a:lnTo>
                    <a:lnTo>
                      <a:pt x="21182" y="1034"/>
                    </a:lnTo>
                    <a:lnTo>
                      <a:pt x="21282" y="867"/>
                    </a:lnTo>
                    <a:lnTo>
                      <a:pt x="21049" y="701"/>
                    </a:lnTo>
                    <a:lnTo>
                      <a:pt x="2001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42"/>
              <p:cNvSpPr/>
              <p:nvPr/>
            </p:nvSpPr>
            <p:spPr>
              <a:xfrm>
                <a:off x="4473375" y="778500"/>
                <a:ext cx="529550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21182" h="1002" extrusionOk="0">
                    <a:moveTo>
                      <a:pt x="1201" y="0"/>
                    </a:moveTo>
                    <a:lnTo>
                      <a:pt x="234" y="601"/>
                    </a:lnTo>
                    <a:lnTo>
                      <a:pt x="0" y="734"/>
                    </a:lnTo>
                    <a:lnTo>
                      <a:pt x="100" y="901"/>
                    </a:lnTo>
                    <a:lnTo>
                      <a:pt x="234" y="801"/>
                    </a:lnTo>
                    <a:lnTo>
                      <a:pt x="467" y="634"/>
                    </a:lnTo>
                    <a:lnTo>
                      <a:pt x="1234" y="167"/>
                    </a:lnTo>
                    <a:lnTo>
                      <a:pt x="20915" y="1001"/>
                    </a:lnTo>
                    <a:lnTo>
                      <a:pt x="21182" y="1001"/>
                    </a:lnTo>
                    <a:lnTo>
                      <a:pt x="21182" y="834"/>
                    </a:lnTo>
                    <a:lnTo>
                      <a:pt x="20815" y="801"/>
                    </a:lnTo>
                    <a:lnTo>
                      <a:pt x="12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42"/>
              <p:cNvSpPr/>
              <p:nvPr/>
            </p:nvSpPr>
            <p:spPr>
              <a:xfrm>
                <a:off x="6415575" y="474125"/>
                <a:ext cx="1700" cy="303575"/>
              </a:xfrm>
              <a:custGeom>
                <a:avLst/>
                <a:gdLst/>
                <a:ahLst/>
                <a:cxnLst/>
                <a:rect l="l" t="t" r="r" b="b"/>
                <a:pathLst>
                  <a:path w="68" h="12143" extrusionOk="0">
                    <a:moveTo>
                      <a:pt x="1" y="0"/>
                    </a:moveTo>
                    <a:lnTo>
                      <a:pt x="1" y="134"/>
                    </a:lnTo>
                    <a:lnTo>
                      <a:pt x="1" y="11942"/>
                    </a:lnTo>
                    <a:lnTo>
                      <a:pt x="1" y="12142"/>
                    </a:lnTo>
                    <a:lnTo>
                      <a:pt x="68" y="12142"/>
                    </a:lnTo>
                    <a:lnTo>
                      <a:pt x="68" y="11942"/>
                    </a:lnTo>
                    <a:lnTo>
                      <a:pt x="68" y="134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2"/>
              <p:cNvSpPr/>
              <p:nvPr/>
            </p:nvSpPr>
            <p:spPr>
              <a:xfrm>
                <a:off x="6414750" y="1203800"/>
                <a:ext cx="2525" cy="5757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303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2136"/>
                    </a:lnTo>
                    <a:lnTo>
                      <a:pt x="1" y="2302"/>
                    </a:lnTo>
                    <a:lnTo>
                      <a:pt x="101" y="2302"/>
                    </a:lnTo>
                    <a:lnTo>
                      <a:pt x="101" y="2136"/>
                    </a:lnTo>
                    <a:lnTo>
                      <a:pt x="101" y="101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2"/>
              <p:cNvSpPr/>
              <p:nvPr/>
            </p:nvSpPr>
            <p:spPr>
              <a:xfrm>
                <a:off x="6210450" y="1017225"/>
                <a:ext cx="60050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126" extrusionOk="0">
                    <a:moveTo>
                      <a:pt x="958" y="0"/>
                    </a:moveTo>
                    <a:cubicBezTo>
                      <a:pt x="869" y="0"/>
                      <a:pt x="780" y="19"/>
                      <a:pt x="701" y="58"/>
                    </a:cubicBezTo>
                    <a:lnTo>
                      <a:pt x="100" y="425"/>
                    </a:lnTo>
                    <a:lnTo>
                      <a:pt x="0" y="492"/>
                    </a:lnTo>
                    <a:lnTo>
                      <a:pt x="33" y="559"/>
                    </a:lnTo>
                    <a:lnTo>
                      <a:pt x="100" y="525"/>
                    </a:lnTo>
                    <a:lnTo>
                      <a:pt x="734" y="158"/>
                    </a:lnTo>
                    <a:cubicBezTo>
                      <a:pt x="827" y="112"/>
                      <a:pt x="920" y="87"/>
                      <a:pt x="1009" y="87"/>
                    </a:cubicBezTo>
                    <a:cubicBezTo>
                      <a:pt x="1113" y="87"/>
                      <a:pt x="1212" y="120"/>
                      <a:pt x="1301" y="192"/>
                    </a:cubicBezTo>
                    <a:lnTo>
                      <a:pt x="2335" y="1126"/>
                    </a:lnTo>
                    <a:lnTo>
                      <a:pt x="2402" y="1059"/>
                    </a:lnTo>
                    <a:lnTo>
                      <a:pt x="1334" y="125"/>
                    </a:lnTo>
                    <a:cubicBezTo>
                      <a:pt x="1233" y="44"/>
                      <a:pt x="1096" y="0"/>
                      <a:pt x="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42"/>
              <p:cNvSpPr/>
              <p:nvPr/>
            </p:nvSpPr>
            <p:spPr>
              <a:xfrm>
                <a:off x="6561525" y="1017225"/>
                <a:ext cx="59225" cy="28150"/>
              </a:xfrm>
              <a:custGeom>
                <a:avLst/>
                <a:gdLst/>
                <a:ahLst/>
                <a:cxnLst/>
                <a:rect l="l" t="t" r="r" b="b"/>
                <a:pathLst>
                  <a:path w="2369" h="1126" extrusionOk="0">
                    <a:moveTo>
                      <a:pt x="1411" y="0"/>
                    </a:moveTo>
                    <a:cubicBezTo>
                      <a:pt x="1273" y="0"/>
                      <a:pt x="1136" y="44"/>
                      <a:pt x="1035" y="125"/>
                    </a:cubicBezTo>
                    <a:lnTo>
                      <a:pt x="0" y="1059"/>
                    </a:lnTo>
                    <a:lnTo>
                      <a:pt x="34" y="1126"/>
                    </a:lnTo>
                    <a:lnTo>
                      <a:pt x="67" y="1126"/>
                    </a:lnTo>
                    <a:lnTo>
                      <a:pt x="1101" y="192"/>
                    </a:lnTo>
                    <a:cubicBezTo>
                      <a:pt x="1173" y="120"/>
                      <a:pt x="1273" y="87"/>
                      <a:pt x="1376" y="87"/>
                    </a:cubicBezTo>
                    <a:cubicBezTo>
                      <a:pt x="1466" y="87"/>
                      <a:pt x="1558" y="112"/>
                      <a:pt x="1635" y="158"/>
                    </a:cubicBezTo>
                    <a:lnTo>
                      <a:pt x="2269" y="525"/>
                    </a:lnTo>
                    <a:lnTo>
                      <a:pt x="2335" y="559"/>
                    </a:lnTo>
                    <a:lnTo>
                      <a:pt x="2369" y="459"/>
                    </a:lnTo>
                    <a:lnTo>
                      <a:pt x="2269" y="425"/>
                    </a:lnTo>
                    <a:lnTo>
                      <a:pt x="1668" y="58"/>
                    </a:lnTo>
                    <a:cubicBezTo>
                      <a:pt x="1589" y="19"/>
                      <a:pt x="1500" y="0"/>
                      <a:pt x="14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42"/>
              <p:cNvSpPr/>
              <p:nvPr/>
            </p:nvSpPr>
            <p:spPr>
              <a:xfrm>
                <a:off x="7173625" y="852725"/>
                <a:ext cx="1009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501" extrusionOk="0">
                    <a:moveTo>
                      <a:pt x="1" y="0"/>
                    </a:moveTo>
                    <a:cubicBezTo>
                      <a:pt x="1" y="34"/>
                      <a:pt x="1" y="67"/>
                      <a:pt x="1" y="100"/>
                    </a:cubicBezTo>
                    <a:cubicBezTo>
                      <a:pt x="67" y="334"/>
                      <a:pt x="267" y="501"/>
                      <a:pt x="534" y="501"/>
                    </a:cubicBezTo>
                    <a:lnTo>
                      <a:pt x="4037" y="501"/>
                    </a:lnTo>
                    <a:lnTo>
                      <a:pt x="4037" y="467"/>
                    </a:lnTo>
                    <a:lnTo>
                      <a:pt x="4037" y="334"/>
                    </a:lnTo>
                    <a:lnTo>
                      <a:pt x="534" y="334"/>
                    </a:lnTo>
                    <a:cubicBezTo>
                      <a:pt x="368" y="334"/>
                      <a:pt x="234" y="234"/>
                      <a:pt x="201" y="100"/>
                    </a:cubicBezTo>
                    <a:cubicBezTo>
                      <a:pt x="201" y="67"/>
                      <a:pt x="167" y="34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2"/>
              <p:cNvSpPr/>
              <p:nvPr/>
            </p:nvSpPr>
            <p:spPr>
              <a:xfrm>
                <a:off x="5559150" y="852725"/>
                <a:ext cx="100925" cy="13350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534" extrusionOk="0">
                    <a:moveTo>
                      <a:pt x="3870" y="0"/>
                    </a:moveTo>
                    <a:cubicBezTo>
                      <a:pt x="3870" y="34"/>
                      <a:pt x="3870" y="67"/>
                      <a:pt x="3836" y="100"/>
                    </a:cubicBezTo>
                    <a:cubicBezTo>
                      <a:pt x="3803" y="234"/>
                      <a:pt x="3669" y="334"/>
                      <a:pt x="3536" y="334"/>
                    </a:cubicBezTo>
                    <a:lnTo>
                      <a:pt x="0" y="334"/>
                    </a:lnTo>
                    <a:lnTo>
                      <a:pt x="0" y="501"/>
                    </a:lnTo>
                    <a:lnTo>
                      <a:pt x="100" y="501"/>
                    </a:lnTo>
                    <a:lnTo>
                      <a:pt x="100" y="534"/>
                    </a:lnTo>
                    <a:lnTo>
                      <a:pt x="3503" y="534"/>
                    </a:lnTo>
                    <a:lnTo>
                      <a:pt x="3503" y="501"/>
                    </a:lnTo>
                    <a:cubicBezTo>
                      <a:pt x="3769" y="501"/>
                      <a:pt x="3970" y="334"/>
                      <a:pt x="4036" y="100"/>
                    </a:cubicBezTo>
                    <a:cubicBezTo>
                      <a:pt x="4036" y="67"/>
                      <a:pt x="4036" y="34"/>
                      <a:pt x="4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2"/>
              <p:cNvSpPr/>
              <p:nvPr/>
            </p:nvSpPr>
            <p:spPr>
              <a:xfrm>
                <a:off x="6373900" y="1521525"/>
                <a:ext cx="8507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3403" h="1702" extrusionOk="0">
                    <a:moveTo>
                      <a:pt x="767" y="1"/>
                    </a:moveTo>
                    <a:lnTo>
                      <a:pt x="200" y="1202"/>
                    </a:lnTo>
                    <a:lnTo>
                      <a:pt x="0" y="1569"/>
                    </a:lnTo>
                    <a:lnTo>
                      <a:pt x="167" y="1635"/>
                    </a:lnTo>
                    <a:lnTo>
                      <a:pt x="234" y="1468"/>
                    </a:lnTo>
                    <a:lnTo>
                      <a:pt x="867" y="201"/>
                    </a:lnTo>
                    <a:lnTo>
                      <a:pt x="2535" y="201"/>
                    </a:lnTo>
                    <a:lnTo>
                      <a:pt x="3136" y="1468"/>
                    </a:lnTo>
                    <a:lnTo>
                      <a:pt x="3236" y="1702"/>
                    </a:lnTo>
                    <a:lnTo>
                      <a:pt x="3403" y="1635"/>
                    </a:lnTo>
                    <a:lnTo>
                      <a:pt x="3169" y="1135"/>
                    </a:lnTo>
                    <a:lnTo>
                      <a:pt x="2669" y="1"/>
                    </a:lnTo>
                    <a:lnTo>
                      <a:pt x="1801" y="1"/>
                    </a:lnTo>
                    <a:lnTo>
                      <a:pt x="1801" y="101"/>
                    </a:lnTo>
                    <a:lnTo>
                      <a:pt x="1635" y="101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42"/>
              <p:cNvSpPr/>
              <p:nvPr/>
            </p:nvSpPr>
            <p:spPr>
              <a:xfrm>
                <a:off x="6414750" y="1432300"/>
                <a:ext cx="4200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3670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3570"/>
                    </a:lnTo>
                    <a:lnTo>
                      <a:pt x="1" y="3670"/>
                    </a:lnTo>
                    <a:lnTo>
                      <a:pt x="167" y="3670"/>
                    </a:lnTo>
                    <a:lnTo>
                      <a:pt x="167" y="3570"/>
                    </a:lnTo>
                    <a:lnTo>
                      <a:pt x="167" y="134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42"/>
              <p:cNvSpPr/>
              <p:nvPr/>
            </p:nvSpPr>
            <p:spPr>
              <a:xfrm>
                <a:off x="6824200" y="1453975"/>
                <a:ext cx="8510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703" extrusionOk="0">
                    <a:moveTo>
                      <a:pt x="768" y="1"/>
                    </a:moveTo>
                    <a:lnTo>
                      <a:pt x="201" y="1202"/>
                    </a:lnTo>
                    <a:lnTo>
                      <a:pt x="1" y="1569"/>
                    </a:lnTo>
                    <a:lnTo>
                      <a:pt x="168" y="1635"/>
                    </a:lnTo>
                    <a:lnTo>
                      <a:pt x="234" y="1535"/>
                    </a:lnTo>
                    <a:lnTo>
                      <a:pt x="868" y="201"/>
                    </a:lnTo>
                    <a:lnTo>
                      <a:pt x="2536" y="201"/>
                    </a:lnTo>
                    <a:lnTo>
                      <a:pt x="3137" y="1535"/>
                    </a:lnTo>
                    <a:lnTo>
                      <a:pt x="3237" y="1702"/>
                    </a:lnTo>
                    <a:lnTo>
                      <a:pt x="3403" y="1635"/>
                    </a:lnTo>
                    <a:lnTo>
                      <a:pt x="3170" y="1168"/>
                    </a:lnTo>
                    <a:lnTo>
                      <a:pt x="2670" y="1"/>
                    </a:lnTo>
                    <a:lnTo>
                      <a:pt x="1836" y="1"/>
                    </a:lnTo>
                    <a:lnTo>
                      <a:pt x="1836" y="68"/>
                    </a:lnTo>
                    <a:lnTo>
                      <a:pt x="1635" y="68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2"/>
              <p:cNvSpPr/>
              <p:nvPr/>
            </p:nvSpPr>
            <p:spPr>
              <a:xfrm>
                <a:off x="6865075" y="1363925"/>
                <a:ext cx="5025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670" extrusionOk="0">
                    <a:moveTo>
                      <a:pt x="0" y="0"/>
                    </a:moveTo>
                    <a:lnTo>
                      <a:pt x="0" y="200"/>
                    </a:lnTo>
                    <a:lnTo>
                      <a:pt x="0" y="3603"/>
                    </a:lnTo>
                    <a:lnTo>
                      <a:pt x="0" y="3670"/>
                    </a:lnTo>
                    <a:lnTo>
                      <a:pt x="201" y="3670"/>
                    </a:lnTo>
                    <a:lnTo>
                      <a:pt x="201" y="3603"/>
                    </a:lnTo>
                    <a:lnTo>
                      <a:pt x="201" y="200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2"/>
              <p:cNvSpPr/>
              <p:nvPr/>
            </p:nvSpPr>
            <p:spPr>
              <a:xfrm>
                <a:off x="5922725" y="1453975"/>
                <a:ext cx="84250" cy="42575"/>
              </a:xfrm>
              <a:custGeom>
                <a:avLst/>
                <a:gdLst/>
                <a:ahLst/>
                <a:cxnLst/>
                <a:rect l="l" t="t" r="r" b="b"/>
                <a:pathLst>
                  <a:path w="3370" h="1703" extrusionOk="0">
                    <a:moveTo>
                      <a:pt x="768" y="1"/>
                    </a:moveTo>
                    <a:lnTo>
                      <a:pt x="201" y="1135"/>
                    </a:lnTo>
                    <a:lnTo>
                      <a:pt x="1" y="1569"/>
                    </a:lnTo>
                    <a:lnTo>
                      <a:pt x="168" y="1635"/>
                    </a:lnTo>
                    <a:lnTo>
                      <a:pt x="234" y="1502"/>
                    </a:lnTo>
                    <a:lnTo>
                      <a:pt x="868" y="201"/>
                    </a:lnTo>
                    <a:lnTo>
                      <a:pt x="2536" y="201"/>
                    </a:lnTo>
                    <a:lnTo>
                      <a:pt x="3136" y="1535"/>
                    </a:lnTo>
                    <a:lnTo>
                      <a:pt x="3237" y="1702"/>
                    </a:lnTo>
                    <a:lnTo>
                      <a:pt x="3370" y="1635"/>
                    </a:lnTo>
                    <a:lnTo>
                      <a:pt x="3203" y="1202"/>
                    </a:lnTo>
                    <a:lnTo>
                      <a:pt x="2669" y="1"/>
                    </a:lnTo>
                    <a:lnTo>
                      <a:pt x="1802" y="1"/>
                    </a:lnTo>
                    <a:lnTo>
                      <a:pt x="1802" y="68"/>
                    </a:lnTo>
                    <a:lnTo>
                      <a:pt x="1635" y="68"/>
                    </a:lnTo>
                    <a:lnTo>
                      <a:pt x="16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42"/>
              <p:cNvSpPr/>
              <p:nvPr/>
            </p:nvSpPr>
            <p:spPr>
              <a:xfrm>
                <a:off x="5963600" y="1363925"/>
                <a:ext cx="4200" cy="917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3670" extrusionOk="0">
                    <a:moveTo>
                      <a:pt x="0" y="0"/>
                    </a:moveTo>
                    <a:lnTo>
                      <a:pt x="0" y="200"/>
                    </a:lnTo>
                    <a:lnTo>
                      <a:pt x="0" y="3603"/>
                    </a:lnTo>
                    <a:lnTo>
                      <a:pt x="0" y="3670"/>
                    </a:lnTo>
                    <a:lnTo>
                      <a:pt x="167" y="3670"/>
                    </a:lnTo>
                    <a:lnTo>
                      <a:pt x="167" y="3603"/>
                    </a:lnTo>
                    <a:lnTo>
                      <a:pt x="167" y="200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42"/>
              <p:cNvSpPr/>
              <p:nvPr/>
            </p:nvSpPr>
            <p:spPr>
              <a:xfrm>
                <a:off x="6025300" y="1287200"/>
                <a:ext cx="261875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6772" extrusionOk="0">
                    <a:moveTo>
                      <a:pt x="10442" y="0"/>
                    </a:moveTo>
                    <a:lnTo>
                      <a:pt x="10308" y="67"/>
                    </a:lnTo>
                    <a:lnTo>
                      <a:pt x="34" y="6305"/>
                    </a:lnTo>
                    <a:lnTo>
                      <a:pt x="1" y="6305"/>
                    </a:lnTo>
                    <a:lnTo>
                      <a:pt x="1" y="6605"/>
                    </a:lnTo>
                    <a:lnTo>
                      <a:pt x="1" y="6772"/>
                    </a:lnTo>
                    <a:lnTo>
                      <a:pt x="101" y="6772"/>
                    </a:lnTo>
                    <a:lnTo>
                      <a:pt x="101" y="6538"/>
                    </a:lnTo>
                    <a:lnTo>
                      <a:pt x="101" y="6372"/>
                    </a:lnTo>
                    <a:lnTo>
                      <a:pt x="10408" y="100"/>
                    </a:lnTo>
                    <a:lnTo>
                      <a:pt x="10475" y="67"/>
                    </a:lnTo>
                    <a:lnTo>
                      <a:pt x="104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2"/>
              <p:cNvSpPr/>
              <p:nvPr/>
            </p:nvSpPr>
            <p:spPr>
              <a:xfrm>
                <a:off x="6542350" y="1287200"/>
                <a:ext cx="264375" cy="171800"/>
              </a:xfrm>
              <a:custGeom>
                <a:avLst/>
                <a:gdLst/>
                <a:ahLst/>
                <a:cxnLst/>
                <a:rect l="l" t="t" r="r" b="b"/>
                <a:pathLst>
                  <a:path w="10575" h="6872" extrusionOk="0">
                    <a:moveTo>
                      <a:pt x="34" y="0"/>
                    </a:moveTo>
                    <a:lnTo>
                      <a:pt x="0" y="67"/>
                    </a:lnTo>
                    <a:lnTo>
                      <a:pt x="134" y="167"/>
                    </a:lnTo>
                    <a:lnTo>
                      <a:pt x="10474" y="6372"/>
                    </a:lnTo>
                    <a:lnTo>
                      <a:pt x="10474" y="6572"/>
                    </a:lnTo>
                    <a:lnTo>
                      <a:pt x="10474" y="6872"/>
                    </a:lnTo>
                    <a:lnTo>
                      <a:pt x="10574" y="6872"/>
                    </a:lnTo>
                    <a:lnTo>
                      <a:pt x="10574" y="6605"/>
                    </a:lnTo>
                    <a:lnTo>
                      <a:pt x="10574" y="6305"/>
                    </a:lnTo>
                    <a:lnTo>
                      <a:pt x="200" y="100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2"/>
              <p:cNvSpPr/>
              <p:nvPr/>
            </p:nvSpPr>
            <p:spPr>
              <a:xfrm flipH="1">
                <a:off x="8351975" y="750975"/>
                <a:ext cx="86750" cy="65075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2603" extrusionOk="0">
                    <a:moveTo>
                      <a:pt x="3103" y="401"/>
                    </a:moveTo>
                    <a:lnTo>
                      <a:pt x="3103" y="1769"/>
                    </a:lnTo>
                    <a:lnTo>
                      <a:pt x="1235" y="2202"/>
                    </a:lnTo>
                    <a:cubicBezTo>
                      <a:pt x="1168" y="2236"/>
                      <a:pt x="1135" y="2236"/>
                      <a:pt x="1068" y="2236"/>
                    </a:cubicBezTo>
                    <a:cubicBezTo>
                      <a:pt x="668" y="2236"/>
                      <a:pt x="367" y="1935"/>
                      <a:pt x="367" y="1535"/>
                    </a:cubicBezTo>
                    <a:cubicBezTo>
                      <a:pt x="367" y="1202"/>
                      <a:pt x="601" y="935"/>
                      <a:pt x="934" y="868"/>
                    </a:cubicBezTo>
                    <a:lnTo>
                      <a:pt x="3103" y="401"/>
                    </a:lnTo>
                    <a:close/>
                    <a:moveTo>
                      <a:pt x="3203" y="1"/>
                    </a:moveTo>
                    <a:lnTo>
                      <a:pt x="868" y="501"/>
                    </a:lnTo>
                    <a:cubicBezTo>
                      <a:pt x="367" y="601"/>
                      <a:pt x="0" y="1035"/>
                      <a:pt x="0" y="1535"/>
                    </a:cubicBezTo>
                    <a:cubicBezTo>
                      <a:pt x="0" y="2136"/>
                      <a:pt x="501" y="2603"/>
                      <a:pt x="1068" y="2603"/>
                    </a:cubicBezTo>
                    <a:cubicBezTo>
                      <a:pt x="1135" y="2603"/>
                      <a:pt x="1235" y="2603"/>
                      <a:pt x="1335" y="2569"/>
                    </a:cubicBezTo>
                    <a:lnTo>
                      <a:pt x="3303" y="2102"/>
                    </a:lnTo>
                    <a:lnTo>
                      <a:pt x="3336" y="2102"/>
                    </a:lnTo>
                    <a:cubicBezTo>
                      <a:pt x="3403" y="2069"/>
                      <a:pt x="3470" y="2002"/>
                      <a:pt x="3470" y="1902"/>
                    </a:cubicBezTo>
                    <a:lnTo>
                      <a:pt x="3470" y="1902"/>
                    </a:lnTo>
                    <a:lnTo>
                      <a:pt x="3336" y="2002"/>
                    </a:lnTo>
                    <a:lnTo>
                      <a:pt x="3236" y="1835"/>
                    </a:lnTo>
                    <a:lnTo>
                      <a:pt x="3470" y="1702"/>
                    </a:lnTo>
                    <a:lnTo>
                      <a:pt x="3470" y="368"/>
                    </a:lnTo>
                    <a:lnTo>
                      <a:pt x="3470" y="167"/>
                    </a:lnTo>
                    <a:cubicBezTo>
                      <a:pt x="3470" y="101"/>
                      <a:pt x="3436" y="67"/>
                      <a:pt x="3403" y="34"/>
                    </a:cubicBezTo>
                    <a:cubicBezTo>
                      <a:pt x="3370" y="1"/>
                      <a:pt x="3303" y="1"/>
                      <a:pt x="3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8" name="Google Shape;1868;p42"/>
            <p:cNvGrpSpPr/>
            <p:nvPr/>
          </p:nvGrpSpPr>
          <p:grpSpPr>
            <a:xfrm>
              <a:off x="2863488" y="1776300"/>
              <a:ext cx="320100" cy="324300"/>
              <a:chOff x="789875" y="1003975"/>
              <a:chExt cx="320100" cy="324300"/>
            </a:xfrm>
          </p:grpSpPr>
          <p:cxnSp>
            <p:nvCxnSpPr>
              <p:cNvPr id="1869" name="Google Shape;1869;p42"/>
              <p:cNvCxnSpPr/>
              <p:nvPr/>
            </p:nvCxnSpPr>
            <p:spPr>
              <a:xfrm>
                <a:off x="949925" y="1003975"/>
                <a:ext cx="0" cy="324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0" name="Google Shape;1870;p42"/>
              <p:cNvCxnSpPr/>
              <p:nvPr/>
            </p:nvCxnSpPr>
            <p:spPr>
              <a:xfrm>
                <a:off x="789875" y="1166125"/>
                <a:ext cx="320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871" name="Google Shape;1871;p42"/>
            <p:cNvGrpSpPr/>
            <p:nvPr/>
          </p:nvGrpSpPr>
          <p:grpSpPr>
            <a:xfrm>
              <a:off x="5960413" y="1776300"/>
              <a:ext cx="320100" cy="324300"/>
              <a:chOff x="789875" y="1003975"/>
              <a:chExt cx="320100" cy="324300"/>
            </a:xfrm>
          </p:grpSpPr>
          <p:cxnSp>
            <p:nvCxnSpPr>
              <p:cNvPr id="1872" name="Google Shape;1872;p42"/>
              <p:cNvCxnSpPr/>
              <p:nvPr/>
            </p:nvCxnSpPr>
            <p:spPr>
              <a:xfrm>
                <a:off x="949925" y="1003975"/>
                <a:ext cx="0" cy="324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73" name="Google Shape;1873;p42"/>
              <p:cNvCxnSpPr/>
              <p:nvPr/>
            </p:nvCxnSpPr>
            <p:spPr>
              <a:xfrm>
                <a:off x="789875" y="1166125"/>
                <a:ext cx="320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15" name="Google Shape;1761;p42"/>
          <p:cNvSpPr txBox="1">
            <a:spLocks/>
          </p:cNvSpPr>
          <p:nvPr/>
        </p:nvSpPr>
        <p:spPr>
          <a:xfrm>
            <a:off x="-74035" y="3585459"/>
            <a:ext cx="3675533" cy="58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6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rbitron"/>
              <a:buNone/>
              <a:defRPr sz="3000" b="0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sz="2400" b="1" dirty="0" smtClean="0">
                <a:solidFill>
                  <a:schemeClr val="tx1">
                    <a:lumMod val="95000"/>
                  </a:schemeClr>
                </a:solidFill>
                <a:latin typeface="Bahnschrift SemiBold" panose="020B0502040204020203" pitchFamily="34" charset="0"/>
              </a:rPr>
              <a:t>As of 2024</a:t>
            </a:r>
            <a:endParaRPr lang="en-US" sz="2400" dirty="0">
              <a:solidFill>
                <a:schemeClr val="tx1">
                  <a:lumMod val="95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6" name="Google Shape;1762;p42"/>
          <p:cNvSpPr txBox="1">
            <a:spLocks/>
          </p:cNvSpPr>
          <p:nvPr/>
        </p:nvSpPr>
        <p:spPr>
          <a:xfrm>
            <a:off x="4097133" y="3728594"/>
            <a:ext cx="4462693" cy="765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6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200" dirty="0">
                <a:latin typeface="Orbitron" panose="020B0604020202020204" charset="0"/>
              </a:rPr>
              <a:t>the global airline industry performs around 38.7 million flights </a:t>
            </a:r>
            <a:r>
              <a:rPr lang="en-US" sz="1200" dirty="0" smtClean="0">
                <a:latin typeface="Orbitron" panose="020B0604020202020204" charset="0"/>
              </a:rPr>
              <a:t>annually !!!</a:t>
            </a:r>
            <a:endParaRPr lang="en-US" sz="1200" dirty="0">
              <a:latin typeface="Orbitron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44"/>
          <p:cNvSpPr txBox="1">
            <a:spLocks noGrp="1"/>
          </p:cNvSpPr>
          <p:nvPr>
            <p:ph type="title"/>
          </p:nvPr>
        </p:nvSpPr>
        <p:spPr>
          <a:xfrm>
            <a:off x="1018275" y="2438438"/>
            <a:ext cx="3866115" cy="7813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000" b="1" u="sng" dirty="0">
                <a:latin typeface="Bahnschrift SemiBold" panose="020B0502040204020203" pitchFamily="34" charset="0"/>
                <a:ea typeface="Space Grotesk"/>
                <a:cs typeface="Space Grotesk"/>
                <a:sym typeface="Space Grotesk"/>
              </a:rPr>
              <a:t>IMPACT OF AIR TRAVEL</a:t>
            </a:r>
            <a:endParaRPr sz="2000" dirty="0">
              <a:latin typeface="Bahnschrift SemiBold" panose="020B0502040204020203" pitchFamily="34" charset="0"/>
            </a:endParaRPr>
          </a:p>
        </p:txBody>
      </p:sp>
      <p:sp>
        <p:nvSpPr>
          <p:cNvPr id="1974" name="Google Shape;1974;p44"/>
          <p:cNvSpPr txBox="1">
            <a:spLocks noGrp="1"/>
          </p:cNvSpPr>
          <p:nvPr>
            <p:ph type="title" idx="2"/>
          </p:nvPr>
        </p:nvSpPr>
        <p:spPr>
          <a:xfrm>
            <a:off x="1018275" y="1164988"/>
            <a:ext cx="12483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75" name="Google Shape;1975;p44"/>
          <p:cNvSpPr txBox="1">
            <a:spLocks noGrp="1"/>
          </p:cNvSpPr>
          <p:nvPr>
            <p:ph type="subTitle" idx="1"/>
          </p:nvPr>
        </p:nvSpPr>
        <p:spPr>
          <a:xfrm>
            <a:off x="1018275" y="3301388"/>
            <a:ext cx="33087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AVIATION A CATALYST FOR GROWTH</a:t>
            </a:r>
            <a:endParaRPr lang="en-US" dirty="0">
              <a:solidFill>
                <a:schemeClr val="tx1"/>
              </a:solidFill>
              <a:latin typeface="Bahnschrift SemiBold" panose="020B0502040204020203" pitchFamily="34" charset="0"/>
            </a:endParaRPr>
          </a:p>
        </p:txBody>
      </p:sp>
      <p:grpSp>
        <p:nvGrpSpPr>
          <p:cNvPr id="1976" name="Google Shape;1976;p44"/>
          <p:cNvGrpSpPr/>
          <p:nvPr/>
        </p:nvGrpSpPr>
        <p:grpSpPr>
          <a:xfrm>
            <a:off x="5111464" y="1950237"/>
            <a:ext cx="3012438" cy="1269556"/>
            <a:chOff x="5111464" y="1950237"/>
            <a:chExt cx="3012438" cy="1269556"/>
          </a:xfrm>
        </p:grpSpPr>
        <p:sp>
          <p:nvSpPr>
            <p:cNvPr id="1977" name="Google Shape;1977;p44"/>
            <p:cNvSpPr/>
            <p:nvPr/>
          </p:nvSpPr>
          <p:spPr>
            <a:xfrm rot="1552745">
              <a:off x="6523052" y="1995257"/>
              <a:ext cx="257748" cy="22286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grpSp>
          <p:nvGrpSpPr>
            <p:cNvPr id="1978" name="Google Shape;1978;p44"/>
            <p:cNvGrpSpPr/>
            <p:nvPr/>
          </p:nvGrpSpPr>
          <p:grpSpPr>
            <a:xfrm>
              <a:off x="5111464" y="2159305"/>
              <a:ext cx="3012438" cy="1060488"/>
              <a:chOff x="1178525" y="1033075"/>
              <a:chExt cx="2455925" cy="864575"/>
            </a:xfrm>
          </p:grpSpPr>
          <p:sp>
            <p:nvSpPr>
              <p:cNvPr id="1979" name="Google Shape;1979;p44"/>
              <p:cNvSpPr/>
              <p:nvPr/>
            </p:nvSpPr>
            <p:spPr>
              <a:xfrm>
                <a:off x="2013275" y="1339525"/>
                <a:ext cx="348600" cy="231225"/>
              </a:xfrm>
              <a:custGeom>
                <a:avLst/>
                <a:gdLst/>
                <a:ahLst/>
                <a:cxnLst/>
                <a:rect l="l" t="t" r="r" b="b"/>
                <a:pathLst>
                  <a:path w="13944" h="9249" extrusionOk="0">
                    <a:moveTo>
                      <a:pt x="3970" y="309"/>
                    </a:moveTo>
                    <a:cubicBezTo>
                      <a:pt x="4137" y="309"/>
                      <a:pt x="4337" y="342"/>
                      <a:pt x="4504" y="342"/>
                    </a:cubicBezTo>
                    <a:cubicBezTo>
                      <a:pt x="7739" y="809"/>
                      <a:pt x="12610" y="2944"/>
                      <a:pt x="13177" y="4512"/>
                    </a:cubicBezTo>
                    <a:cubicBezTo>
                      <a:pt x="13610" y="5813"/>
                      <a:pt x="13377" y="7648"/>
                      <a:pt x="11809" y="8782"/>
                    </a:cubicBezTo>
                    <a:cubicBezTo>
                      <a:pt x="11642" y="8898"/>
                      <a:pt x="11275" y="8956"/>
                      <a:pt x="10770" y="8956"/>
                    </a:cubicBezTo>
                    <a:cubicBezTo>
                      <a:pt x="8955" y="8956"/>
                      <a:pt x="5363" y="8209"/>
                      <a:pt x="2936" y="6747"/>
                    </a:cubicBezTo>
                    <a:cubicBezTo>
                      <a:pt x="1568" y="5913"/>
                      <a:pt x="367" y="5213"/>
                      <a:pt x="1468" y="2644"/>
                    </a:cubicBezTo>
                    <a:cubicBezTo>
                      <a:pt x="2269" y="709"/>
                      <a:pt x="3136" y="309"/>
                      <a:pt x="3970" y="309"/>
                    </a:cubicBezTo>
                    <a:close/>
                    <a:moveTo>
                      <a:pt x="3956" y="0"/>
                    </a:moveTo>
                    <a:cubicBezTo>
                      <a:pt x="3038" y="0"/>
                      <a:pt x="2046" y="397"/>
                      <a:pt x="1168" y="2511"/>
                    </a:cubicBezTo>
                    <a:cubicBezTo>
                      <a:pt x="1" y="5346"/>
                      <a:pt x="1402" y="6180"/>
                      <a:pt x="2803" y="7047"/>
                    </a:cubicBezTo>
                    <a:cubicBezTo>
                      <a:pt x="5138" y="8448"/>
                      <a:pt x="8740" y="9249"/>
                      <a:pt x="10708" y="9249"/>
                    </a:cubicBezTo>
                    <a:cubicBezTo>
                      <a:pt x="11309" y="9249"/>
                      <a:pt x="11776" y="9182"/>
                      <a:pt x="11976" y="9015"/>
                    </a:cubicBezTo>
                    <a:cubicBezTo>
                      <a:pt x="13677" y="7814"/>
                      <a:pt x="13944" y="5813"/>
                      <a:pt x="13477" y="4412"/>
                    </a:cubicBezTo>
                    <a:cubicBezTo>
                      <a:pt x="12843" y="2577"/>
                      <a:pt x="7606" y="476"/>
                      <a:pt x="4537" y="42"/>
                    </a:cubicBezTo>
                    <a:cubicBezTo>
                      <a:pt x="4348" y="19"/>
                      <a:pt x="4154" y="0"/>
                      <a:pt x="39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4"/>
              <p:cNvSpPr/>
              <p:nvPr/>
            </p:nvSpPr>
            <p:spPr>
              <a:xfrm>
                <a:off x="2316825" y="1472825"/>
                <a:ext cx="112600" cy="99600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3984" extrusionOk="0">
                    <a:moveTo>
                      <a:pt x="1376" y="1"/>
                    </a:moveTo>
                    <a:cubicBezTo>
                      <a:pt x="1319" y="1"/>
                      <a:pt x="1259" y="32"/>
                      <a:pt x="1235" y="81"/>
                    </a:cubicBezTo>
                    <a:cubicBezTo>
                      <a:pt x="1201" y="181"/>
                      <a:pt x="1235" y="281"/>
                      <a:pt x="1301" y="314"/>
                    </a:cubicBezTo>
                    <a:cubicBezTo>
                      <a:pt x="2069" y="715"/>
                      <a:pt x="3970" y="1915"/>
                      <a:pt x="4137" y="2316"/>
                    </a:cubicBezTo>
                    <a:cubicBezTo>
                      <a:pt x="4304" y="2816"/>
                      <a:pt x="3636" y="3550"/>
                      <a:pt x="3470" y="3650"/>
                    </a:cubicBezTo>
                    <a:cubicBezTo>
                      <a:pt x="3136" y="3617"/>
                      <a:pt x="968" y="3216"/>
                      <a:pt x="201" y="3083"/>
                    </a:cubicBezTo>
                    <a:cubicBezTo>
                      <a:pt x="182" y="3077"/>
                      <a:pt x="165" y="3074"/>
                      <a:pt x="149" y="3074"/>
                    </a:cubicBezTo>
                    <a:cubicBezTo>
                      <a:pt x="77" y="3074"/>
                      <a:pt x="28" y="3128"/>
                      <a:pt x="1" y="3183"/>
                    </a:cubicBezTo>
                    <a:cubicBezTo>
                      <a:pt x="1" y="3283"/>
                      <a:pt x="67" y="3350"/>
                      <a:pt x="134" y="3383"/>
                    </a:cubicBezTo>
                    <a:cubicBezTo>
                      <a:pt x="2969" y="3917"/>
                      <a:pt x="3403" y="3984"/>
                      <a:pt x="3503" y="3984"/>
                    </a:cubicBezTo>
                    <a:lnTo>
                      <a:pt x="3536" y="3984"/>
                    </a:lnTo>
                    <a:cubicBezTo>
                      <a:pt x="3703" y="3917"/>
                      <a:pt x="4070" y="3550"/>
                      <a:pt x="4270" y="3150"/>
                    </a:cubicBezTo>
                    <a:cubicBezTo>
                      <a:pt x="4470" y="2783"/>
                      <a:pt x="4504" y="2482"/>
                      <a:pt x="4437" y="2216"/>
                    </a:cubicBezTo>
                    <a:cubicBezTo>
                      <a:pt x="4204" y="1582"/>
                      <a:pt x="1768" y="214"/>
                      <a:pt x="1435" y="14"/>
                    </a:cubicBezTo>
                    <a:cubicBezTo>
                      <a:pt x="1417" y="5"/>
                      <a:pt x="1397" y="1"/>
                      <a:pt x="13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44"/>
              <p:cNvSpPr/>
              <p:nvPr/>
            </p:nvSpPr>
            <p:spPr>
              <a:xfrm>
                <a:off x="2074150" y="1342150"/>
                <a:ext cx="85100" cy="16940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6776" extrusionOk="0">
                    <a:moveTo>
                      <a:pt x="2456" y="1"/>
                    </a:moveTo>
                    <a:cubicBezTo>
                      <a:pt x="2425" y="1"/>
                      <a:pt x="2394" y="12"/>
                      <a:pt x="2369" y="37"/>
                    </a:cubicBezTo>
                    <a:cubicBezTo>
                      <a:pt x="2302" y="71"/>
                      <a:pt x="2269" y="171"/>
                      <a:pt x="2336" y="237"/>
                    </a:cubicBezTo>
                    <a:cubicBezTo>
                      <a:pt x="3370" y="2005"/>
                      <a:pt x="2703" y="3773"/>
                      <a:pt x="2369" y="4474"/>
                    </a:cubicBezTo>
                    <a:cubicBezTo>
                      <a:pt x="1802" y="5575"/>
                      <a:pt x="901" y="6375"/>
                      <a:pt x="134" y="6475"/>
                    </a:cubicBezTo>
                    <a:cubicBezTo>
                      <a:pt x="34" y="6475"/>
                      <a:pt x="1" y="6542"/>
                      <a:pt x="1" y="6642"/>
                    </a:cubicBezTo>
                    <a:cubicBezTo>
                      <a:pt x="1" y="6709"/>
                      <a:pt x="67" y="6775"/>
                      <a:pt x="134" y="6775"/>
                    </a:cubicBezTo>
                    <a:lnTo>
                      <a:pt x="167" y="6775"/>
                    </a:lnTo>
                    <a:cubicBezTo>
                      <a:pt x="1035" y="6675"/>
                      <a:pt x="2035" y="5808"/>
                      <a:pt x="2636" y="4607"/>
                    </a:cubicBezTo>
                    <a:cubicBezTo>
                      <a:pt x="3403" y="3073"/>
                      <a:pt x="3370" y="1405"/>
                      <a:pt x="2602" y="71"/>
                    </a:cubicBezTo>
                    <a:cubicBezTo>
                      <a:pt x="2561" y="29"/>
                      <a:pt x="2507" y="1"/>
                      <a:pt x="24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44"/>
              <p:cNvSpPr/>
              <p:nvPr/>
            </p:nvSpPr>
            <p:spPr>
              <a:xfrm>
                <a:off x="2045800" y="1340025"/>
                <a:ext cx="100100" cy="155675"/>
              </a:xfrm>
              <a:custGeom>
                <a:avLst/>
                <a:gdLst/>
                <a:ahLst/>
                <a:cxnLst/>
                <a:rect l="l" t="t" r="r" b="b"/>
                <a:pathLst>
                  <a:path w="4004" h="6227" extrusionOk="0">
                    <a:moveTo>
                      <a:pt x="2476" y="0"/>
                    </a:moveTo>
                    <a:cubicBezTo>
                      <a:pt x="2431" y="0"/>
                      <a:pt x="2388" y="17"/>
                      <a:pt x="2369" y="56"/>
                    </a:cubicBezTo>
                    <a:cubicBezTo>
                      <a:pt x="2302" y="89"/>
                      <a:pt x="2302" y="189"/>
                      <a:pt x="2369" y="256"/>
                    </a:cubicBezTo>
                    <a:cubicBezTo>
                      <a:pt x="3670" y="1457"/>
                      <a:pt x="3003" y="3925"/>
                      <a:pt x="1969" y="5159"/>
                    </a:cubicBezTo>
                    <a:cubicBezTo>
                      <a:pt x="1742" y="5411"/>
                      <a:pt x="1268" y="5910"/>
                      <a:pt x="763" y="5910"/>
                    </a:cubicBezTo>
                    <a:cubicBezTo>
                      <a:pt x="599" y="5910"/>
                      <a:pt x="431" y="5857"/>
                      <a:pt x="267" y="5726"/>
                    </a:cubicBezTo>
                    <a:cubicBezTo>
                      <a:pt x="240" y="5713"/>
                      <a:pt x="206" y="5704"/>
                      <a:pt x="172" y="5704"/>
                    </a:cubicBezTo>
                    <a:cubicBezTo>
                      <a:pt x="123" y="5704"/>
                      <a:pt x="73" y="5721"/>
                      <a:pt x="34" y="5760"/>
                    </a:cubicBezTo>
                    <a:cubicBezTo>
                      <a:pt x="0" y="5826"/>
                      <a:pt x="0" y="5926"/>
                      <a:pt x="67" y="5993"/>
                    </a:cubicBezTo>
                    <a:cubicBezTo>
                      <a:pt x="267" y="6127"/>
                      <a:pt x="501" y="6227"/>
                      <a:pt x="768" y="6227"/>
                    </a:cubicBezTo>
                    <a:cubicBezTo>
                      <a:pt x="1235" y="6227"/>
                      <a:pt x="1735" y="5926"/>
                      <a:pt x="2202" y="5359"/>
                    </a:cubicBezTo>
                    <a:cubicBezTo>
                      <a:pt x="3336" y="4025"/>
                      <a:pt x="4003" y="1357"/>
                      <a:pt x="2569" y="22"/>
                    </a:cubicBezTo>
                    <a:cubicBezTo>
                      <a:pt x="2541" y="8"/>
                      <a:pt x="2508" y="0"/>
                      <a:pt x="2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44"/>
              <p:cNvSpPr/>
              <p:nvPr/>
            </p:nvSpPr>
            <p:spPr>
              <a:xfrm>
                <a:off x="2058300" y="1358925"/>
                <a:ext cx="65925" cy="131775"/>
              </a:xfrm>
              <a:custGeom>
                <a:avLst/>
                <a:gdLst/>
                <a:ahLst/>
                <a:cxnLst/>
                <a:rect l="l" t="t" r="r" b="b"/>
                <a:pathLst>
                  <a:path w="2637" h="5271" extrusionOk="0">
                    <a:moveTo>
                      <a:pt x="2503" y="0"/>
                    </a:moveTo>
                    <a:cubicBezTo>
                      <a:pt x="1936" y="0"/>
                      <a:pt x="1268" y="634"/>
                      <a:pt x="801" y="1635"/>
                    </a:cubicBezTo>
                    <a:cubicBezTo>
                      <a:pt x="301" y="2669"/>
                      <a:pt x="1" y="4236"/>
                      <a:pt x="735" y="5204"/>
                    </a:cubicBezTo>
                    <a:cubicBezTo>
                      <a:pt x="768" y="5271"/>
                      <a:pt x="835" y="5271"/>
                      <a:pt x="868" y="5271"/>
                    </a:cubicBezTo>
                    <a:lnTo>
                      <a:pt x="935" y="5271"/>
                    </a:lnTo>
                    <a:cubicBezTo>
                      <a:pt x="1002" y="5204"/>
                      <a:pt x="1035" y="5104"/>
                      <a:pt x="968" y="5037"/>
                    </a:cubicBezTo>
                    <a:cubicBezTo>
                      <a:pt x="301" y="4136"/>
                      <a:pt x="601" y="2735"/>
                      <a:pt x="1068" y="1768"/>
                    </a:cubicBezTo>
                    <a:cubicBezTo>
                      <a:pt x="1502" y="934"/>
                      <a:pt x="2069" y="334"/>
                      <a:pt x="2503" y="300"/>
                    </a:cubicBezTo>
                    <a:cubicBezTo>
                      <a:pt x="2569" y="300"/>
                      <a:pt x="2636" y="234"/>
                      <a:pt x="2636" y="167"/>
                    </a:cubicBezTo>
                    <a:cubicBezTo>
                      <a:pt x="2636" y="67"/>
                      <a:pt x="2569" y="0"/>
                      <a:pt x="2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44"/>
              <p:cNvSpPr/>
              <p:nvPr/>
            </p:nvSpPr>
            <p:spPr>
              <a:xfrm>
                <a:off x="2131700" y="1391450"/>
                <a:ext cx="65900" cy="132600"/>
              </a:xfrm>
              <a:custGeom>
                <a:avLst/>
                <a:gdLst/>
                <a:ahLst/>
                <a:cxnLst/>
                <a:rect l="l" t="t" r="r" b="b"/>
                <a:pathLst>
                  <a:path w="2636" h="5304" extrusionOk="0">
                    <a:moveTo>
                      <a:pt x="2369" y="0"/>
                    </a:moveTo>
                    <a:cubicBezTo>
                      <a:pt x="2269" y="0"/>
                      <a:pt x="2202" y="67"/>
                      <a:pt x="2202" y="167"/>
                    </a:cubicBezTo>
                    <a:cubicBezTo>
                      <a:pt x="2302" y="2001"/>
                      <a:pt x="1501" y="3836"/>
                      <a:pt x="67" y="5004"/>
                    </a:cubicBezTo>
                    <a:cubicBezTo>
                      <a:pt x="0" y="5070"/>
                      <a:pt x="0" y="5170"/>
                      <a:pt x="67" y="5237"/>
                    </a:cubicBezTo>
                    <a:cubicBezTo>
                      <a:pt x="67" y="5270"/>
                      <a:pt x="134" y="5304"/>
                      <a:pt x="167" y="5304"/>
                    </a:cubicBezTo>
                    <a:cubicBezTo>
                      <a:pt x="200" y="5304"/>
                      <a:pt x="234" y="5270"/>
                      <a:pt x="267" y="5237"/>
                    </a:cubicBezTo>
                    <a:cubicBezTo>
                      <a:pt x="1768" y="4036"/>
                      <a:pt x="2635" y="2068"/>
                      <a:pt x="2535" y="167"/>
                    </a:cubicBezTo>
                    <a:cubicBezTo>
                      <a:pt x="2535" y="67"/>
                      <a:pt x="2469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44"/>
              <p:cNvSpPr/>
              <p:nvPr/>
            </p:nvSpPr>
            <p:spPr>
              <a:xfrm>
                <a:off x="2223425" y="1416250"/>
                <a:ext cx="60900" cy="12782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5113" extrusionOk="0">
                    <a:moveTo>
                      <a:pt x="2152" y="0"/>
                    </a:moveTo>
                    <a:cubicBezTo>
                      <a:pt x="2136" y="0"/>
                      <a:pt x="2120" y="3"/>
                      <a:pt x="2102" y="9"/>
                    </a:cubicBezTo>
                    <a:cubicBezTo>
                      <a:pt x="2035" y="9"/>
                      <a:pt x="1969" y="75"/>
                      <a:pt x="1969" y="176"/>
                    </a:cubicBezTo>
                    <a:cubicBezTo>
                      <a:pt x="2102" y="1877"/>
                      <a:pt x="1368" y="3678"/>
                      <a:pt x="67" y="4812"/>
                    </a:cubicBezTo>
                    <a:cubicBezTo>
                      <a:pt x="1" y="4879"/>
                      <a:pt x="1" y="4979"/>
                      <a:pt x="67" y="5046"/>
                    </a:cubicBezTo>
                    <a:cubicBezTo>
                      <a:pt x="101" y="5079"/>
                      <a:pt x="134" y="5112"/>
                      <a:pt x="167" y="5112"/>
                    </a:cubicBezTo>
                    <a:cubicBezTo>
                      <a:pt x="201" y="5112"/>
                      <a:pt x="267" y="5079"/>
                      <a:pt x="267" y="5046"/>
                    </a:cubicBezTo>
                    <a:cubicBezTo>
                      <a:pt x="1668" y="3845"/>
                      <a:pt x="2436" y="1977"/>
                      <a:pt x="2269" y="142"/>
                    </a:cubicBezTo>
                    <a:cubicBezTo>
                      <a:pt x="2269" y="60"/>
                      <a:pt x="2224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44"/>
              <p:cNvSpPr/>
              <p:nvPr/>
            </p:nvSpPr>
            <p:spPr>
              <a:xfrm>
                <a:off x="2279300" y="1452325"/>
                <a:ext cx="45050" cy="9757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3903" extrusionOk="0">
                    <a:moveTo>
                      <a:pt x="1635" y="0"/>
                    </a:moveTo>
                    <a:cubicBezTo>
                      <a:pt x="1535" y="0"/>
                      <a:pt x="1468" y="67"/>
                      <a:pt x="1468" y="167"/>
                    </a:cubicBezTo>
                    <a:cubicBezTo>
                      <a:pt x="1468" y="1434"/>
                      <a:pt x="968" y="2702"/>
                      <a:pt x="67" y="3636"/>
                    </a:cubicBezTo>
                    <a:cubicBezTo>
                      <a:pt x="0" y="3703"/>
                      <a:pt x="0" y="3803"/>
                      <a:pt x="67" y="3870"/>
                    </a:cubicBezTo>
                    <a:cubicBezTo>
                      <a:pt x="101" y="3903"/>
                      <a:pt x="134" y="3903"/>
                      <a:pt x="167" y="3903"/>
                    </a:cubicBezTo>
                    <a:cubicBezTo>
                      <a:pt x="234" y="3903"/>
                      <a:pt x="267" y="3870"/>
                      <a:pt x="301" y="3836"/>
                    </a:cubicBezTo>
                    <a:cubicBezTo>
                      <a:pt x="1235" y="2869"/>
                      <a:pt x="1768" y="1535"/>
                      <a:pt x="1802" y="167"/>
                    </a:cubicBezTo>
                    <a:cubicBezTo>
                      <a:pt x="1802" y="67"/>
                      <a:pt x="1735" y="0"/>
                      <a:pt x="16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4"/>
              <p:cNvSpPr/>
              <p:nvPr/>
            </p:nvSpPr>
            <p:spPr>
              <a:xfrm>
                <a:off x="1506250" y="1476300"/>
                <a:ext cx="300225" cy="200375"/>
              </a:xfrm>
              <a:custGeom>
                <a:avLst/>
                <a:gdLst/>
                <a:ahLst/>
                <a:cxnLst/>
                <a:rect l="l" t="t" r="r" b="b"/>
                <a:pathLst>
                  <a:path w="12009" h="8015" extrusionOk="0">
                    <a:moveTo>
                      <a:pt x="3436" y="342"/>
                    </a:moveTo>
                    <a:cubicBezTo>
                      <a:pt x="3570" y="342"/>
                      <a:pt x="3736" y="342"/>
                      <a:pt x="3870" y="375"/>
                    </a:cubicBezTo>
                    <a:cubicBezTo>
                      <a:pt x="6672" y="742"/>
                      <a:pt x="10841" y="2577"/>
                      <a:pt x="11308" y="3911"/>
                    </a:cubicBezTo>
                    <a:cubicBezTo>
                      <a:pt x="11675" y="5045"/>
                      <a:pt x="11475" y="6580"/>
                      <a:pt x="10141" y="7547"/>
                    </a:cubicBezTo>
                    <a:cubicBezTo>
                      <a:pt x="9994" y="7650"/>
                      <a:pt x="9672" y="7701"/>
                      <a:pt x="9232" y="7701"/>
                    </a:cubicBezTo>
                    <a:cubicBezTo>
                      <a:pt x="7672" y="7701"/>
                      <a:pt x="4624" y="7061"/>
                      <a:pt x="2569" y="5813"/>
                    </a:cubicBezTo>
                    <a:cubicBezTo>
                      <a:pt x="1401" y="5112"/>
                      <a:pt x="401" y="4512"/>
                      <a:pt x="1301" y="2310"/>
                    </a:cubicBezTo>
                    <a:cubicBezTo>
                      <a:pt x="2002" y="642"/>
                      <a:pt x="2702" y="342"/>
                      <a:pt x="3436" y="342"/>
                    </a:cubicBezTo>
                    <a:close/>
                    <a:moveTo>
                      <a:pt x="3424" y="1"/>
                    </a:moveTo>
                    <a:cubicBezTo>
                      <a:pt x="2625" y="1"/>
                      <a:pt x="1768" y="369"/>
                      <a:pt x="1001" y="2177"/>
                    </a:cubicBezTo>
                    <a:cubicBezTo>
                      <a:pt x="0" y="4612"/>
                      <a:pt x="1201" y="5346"/>
                      <a:pt x="2402" y="6079"/>
                    </a:cubicBezTo>
                    <a:cubicBezTo>
                      <a:pt x="4337" y="7247"/>
                      <a:pt x="7472" y="8014"/>
                      <a:pt x="9207" y="8014"/>
                    </a:cubicBezTo>
                    <a:cubicBezTo>
                      <a:pt x="9741" y="8014"/>
                      <a:pt x="10141" y="7947"/>
                      <a:pt x="10308" y="7781"/>
                    </a:cubicBezTo>
                    <a:cubicBezTo>
                      <a:pt x="11775" y="6747"/>
                      <a:pt x="12009" y="5045"/>
                      <a:pt x="11609" y="3811"/>
                    </a:cubicBezTo>
                    <a:cubicBezTo>
                      <a:pt x="11075" y="2243"/>
                      <a:pt x="6572" y="409"/>
                      <a:pt x="3937" y="42"/>
                    </a:cubicBezTo>
                    <a:cubicBezTo>
                      <a:pt x="3770" y="18"/>
                      <a:pt x="3598" y="1"/>
                      <a:pt x="34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4"/>
              <p:cNvSpPr/>
              <p:nvPr/>
            </p:nvSpPr>
            <p:spPr>
              <a:xfrm>
                <a:off x="1766425" y="1591250"/>
                <a:ext cx="98425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450" extrusionOk="0">
                    <a:moveTo>
                      <a:pt x="1209" y="1"/>
                    </a:moveTo>
                    <a:cubicBezTo>
                      <a:pt x="1153" y="1"/>
                      <a:pt x="1093" y="32"/>
                      <a:pt x="1068" y="80"/>
                    </a:cubicBezTo>
                    <a:cubicBezTo>
                      <a:pt x="1035" y="147"/>
                      <a:pt x="1068" y="247"/>
                      <a:pt x="1135" y="281"/>
                    </a:cubicBezTo>
                    <a:cubicBezTo>
                      <a:pt x="1802" y="648"/>
                      <a:pt x="3437" y="1648"/>
                      <a:pt x="3570" y="2015"/>
                    </a:cubicBezTo>
                    <a:cubicBezTo>
                      <a:pt x="3703" y="2415"/>
                      <a:pt x="3170" y="3016"/>
                      <a:pt x="3003" y="3116"/>
                    </a:cubicBezTo>
                    <a:cubicBezTo>
                      <a:pt x="2669" y="3083"/>
                      <a:pt x="401" y="2649"/>
                      <a:pt x="201" y="2616"/>
                    </a:cubicBezTo>
                    <a:cubicBezTo>
                      <a:pt x="134" y="2616"/>
                      <a:pt x="34" y="2649"/>
                      <a:pt x="34" y="2749"/>
                    </a:cubicBezTo>
                    <a:cubicBezTo>
                      <a:pt x="1" y="2816"/>
                      <a:pt x="68" y="2916"/>
                      <a:pt x="168" y="2916"/>
                    </a:cubicBezTo>
                    <a:cubicBezTo>
                      <a:pt x="168" y="2949"/>
                      <a:pt x="2803" y="3450"/>
                      <a:pt x="3070" y="3450"/>
                    </a:cubicBezTo>
                    <a:cubicBezTo>
                      <a:pt x="3236" y="3416"/>
                      <a:pt x="3570" y="3049"/>
                      <a:pt x="3737" y="2716"/>
                    </a:cubicBezTo>
                    <a:cubicBezTo>
                      <a:pt x="3870" y="2415"/>
                      <a:pt x="3937" y="2149"/>
                      <a:pt x="3837" y="1915"/>
                    </a:cubicBezTo>
                    <a:cubicBezTo>
                      <a:pt x="3637" y="1348"/>
                      <a:pt x="1569" y="181"/>
                      <a:pt x="1268" y="14"/>
                    </a:cubicBezTo>
                    <a:cubicBezTo>
                      <a:pt x="1250" y="5"/>
                      <a:pt x="1230" y="1"/>
                      <a:pt x="12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4"/>
              <p:cNvSpPr/>
              <p:nvPr/>
            </p:nvSpPr>
            <p:spPr>
              <a:xfrm>
                <a:off x="1557950" y="1478675"/>
                <a:ext cx="75075" cy="146300"/>
              </a:xfrm>
              <a:custGeom>
                <a:avLst/>
                <a:gdLst/>
                <a:ahLst/>
                <a:cxnLst/>
                <a:rect l="l" t="t" r="r" b="b"/>
                <a:pathLst>
                  <a:path w="3003" h="5852" extrusionOk="0">
                    <a:moveTo>
                      <a:pt x="2128" y="0"/>
                    </a:moveTo>
                    <a:cubicBezTo>
                      <a:pt x="2107" y="0"/>
                      <a:pt x="2087" y="5"/>
                      <a:pt x="2069" y="14"/>
                    </a:cubicBezTo>
                    <a:cubicBezTo>
                      <a:pt x="2002" y="80"/>
                      <a:pt x="1969" y="147"/>
                      <a:pt x="2035" y="247"/>
                    </a:cubicBezTo>
                    <a:cubicBezTo>
                      <a:pt x="2936" y="1748"/>
                      <a:pt x="2336" y="3249"/>
                      <a:pt x="2069" y="3850"/>
                    </a:cubicBezTo>
                    <a:cubicBezTo>
                      <a:pt x="1568" y="4784"/>
                      <a:pt x="834" y="5484"/>
                      <a:pt x="167" y="5551"/>
                    </a:cubicBezTo>
                    <a:cubicBezTo>
                      <a:pt x="67" y="5551"/>
                      <a:pt x="1" y="5651"/>
                      <a:pt x="34" y="5718"/>
                    </a:cubicBezTo>
                    <a:cubicBezTo>
                      <a:pt x="34" y="5818"/>
                      <a:pt x="101" y="5851"/>
                      <a:pt x="167" y="5851"/>
                    </a:cubicBezTo>
                    <a:lnTo>
                      <a:pt x="201" y="5851"/>
                    </a:lnTo>
                    <a:cubicBezTo>
                      <a:pt x="968" y="5784"/>
                      <a:pt x="1802" y="5017"/>
                      <a:pt x="2336" y="3983"/>
                    </a:cubicBezTo>
                    <a:cubicBezTo>
                      <a:pt x="3003" y="2649"/>
                      <a:pt x="2969" y="1248"/>
                      <a:pt x="2302" y="80"/>
                    </a:cubicBezTo>
                    <a:cubicBezTo>
                      <a:pt x="2253" y="31"/>
                      <a:pt x="2187" y="0"/>
                      <a:pt x="21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44"/>
              <p:cNvSpPr/>
              <p:nvPr/>
            </p:nvSpPr>
            <p:spPr>
              <a:xfrm>
                <a:off x="1533775" y="1476925"/>
                <a:ext cx="87575" cy="134700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5388" extrusionOk="0">
                    <a:moveTo>
                      <a:pt x="2152" y="0"/>
                    </a:moveTo>
                    <a:cubicBezTo>
                      <a:pt x="2110" y="0"/>
                      <a:pt x="2068" y="17"/>
                      <a:pt x="2035" y="50"/>
                    </a:cubicBezTo>
                    <a:cubicBezTo>
                      <a:pt x="2002" y="117"/>
                      <a:pt x="2002" y="217"/>
                      <a:pt x="2068" y="250"/>
                    </a:cubicBezTo>
                    <a:cubicBezTo>
                      <a:pt x="3169" y="1284"/>
                      <a:pt x="2602" y="3386"/>
                      <a:pt x="1701" y="4420"/>
                    </a:cubicBezTo>
                    <a:cubicBezTo>
                      <a:pt x="1524" y="4648"/>
                      <a:pt x="1117" y="5067"/>
                      <a:pt x="683" y="5067"/>
                    </a:cubicBezTo>
                    <a:cubicBezTo>
                      <a:pt x="545" y="5067"/>
                      <a:pt x="404" y="5025"/>
                      <a:pt x="267" y="4920"/>
                    </a:cubicBezTo>
                    <a:cubicBezTo>
                      <a:pt x="242" y="4895"/>
                      <a:pt x="211" y="4884"/>
                      <a:pt x="182" y="4884"/>
                    </a:cubicBezTo>
                    <a:cubicBezTo>
                      <a:pt x="134" y="4884"/>
                      <a:pt x="87" y="4912"/>
                      <a:pt x="67" y="4954"/>
                    </a:cubicBezTo>
                    <a:cubicBezTo>
                      <a:pt x="0" y="5020"/>
                      <a:pt x="34" y="5120"/>
                      <a:pt x="100" y="5187"/>
                    </a:cubicBezTo>
                    <a:cubicBezTo>
                      <a:pt x="267" y="5321"/>
                      <a:pt x="467" y="5387"/>
                      <a:pt x="701" y="5387"/>
                    </a:cubicBezTo>
                    <a:cubicBezTo>
                      <a:pt x="1101" y="5387"/>
                      <a:pt x="1535" y="5120"/>
                      <a:pt x="1935" y="4620"/>
                    </a:cubicBezTo>
                    <a:cubicBezTo>
                      <a:pt x="2902" y="3486"/>
                      <a:pt x="3503" y="1184"/>
                      <a:pt x="2268" y="50"/>
                    </a:cubicBezTo>
                    <a:cubicBezTo>
                      <a:pt x="2235" y="17"/>
                      <a:pt x="2193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44"/>
              <p:cNvSpPr/>
              <p:nvPr/>
            </p:nvSpPr>
            <p:spPr>
              <a:xfrm>
                <a:off x="1544600" y="1493175"/>
                <a:ext cx="58400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4571" extrusionOk="0">
                    <a:moveTo>
                      <a:pt x="2202" y="1"/>
                    </a:moveTo>
                    <a:cubicBezTo>
                      <a:pt x="1602" y="1"/>
                      <a:pt x="1035" y="734"/>
                      <a:pt x="701" y="1402"/>
                    </a:cubicBezTo>
                    <a:cubicBezTo>
                      <a:pt x="301" y="2302"/>
                      <a:pt x="1" y="3670"/>
                      <a:pt x="668" y="4504"/>
                    </a:cubicBezTo>
                    <a:cubicBezTo>
                      <a:pt x="701" y="4571"/>
                      <a:pt x="735" y="4571"/>
                      <a:pt x="801" y="4571"/>
                    </a:cubicBezTo>
                    <a:cubicBezTo>
                      <a:pt x="835" y="4571"/>
                      <a:pt x="835" y="4571"/>
                      <a:pt x="868" y="4537"/>
                    </a:cubicBezTo>
                    <a:cubicBezTo>
                      <a:pt x="935" y="4504"/>
                      <a:pt x="968" y="4404"/>
                      <a:pt x="901" y="4337"/>
                    </a:cubicBezTo>
                    <a:cubicBezTo>
                      <a:pt x="334" y="3570"/>
                      <a:pt x="601" y="2369"/>
                      <a:pt x="1002" y="1535"/>
                    </a:cubicBezTo>
                    <a:cubicBezTo>
                      <a:pt x="1335" y="835"/>
                      <a:pt x="1835" y="301"/>
                      <a:pt x="2202" y="301"/>
                    </a:cubicBezTo>
                    <a:cubicBezTo>
                      <a:pt x="2269" y="301"/>
                      <a:pt x="2336" y="234"/>
                      <a:pt x="2336" y="134"/>
                    </a:cubicBezTo>
                    <a:cubicBezTo>
                      <a:pt x="2336" y="67"/>
                      <a:pt x="2269" y="1"/>
                      <a:pt x="22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4"/>
              <p:cNvSpPr/>
              <p:nvPr/>
            </p:nvSpPr>
            <p:spPr>
              <a:xfrm>
                <a:off x="1607975" y="1521525"/>
                <a:ext cx="57575" cy="114275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4571" extrusionOk="0">
                    <a:moveTo>
                      <a:pt x="2069" y="1"/>
                    </a:moveTo>
                    <a:cubicBezTo>
                      <a:pt x="1969" y="1"/>
                      <a:pt x="1902" y="67"/>
                      <a:pt x="1902" y="168"/>
                    </a:cubicBezTo>
                    <a:cubicBezTo>
                      <a:pt x="1969" y="1702"/>
                      <a:pt x="1269" y="3303"/>
                      <a:pt x="68" y="4270"/>
                    </a:cubicBezTo>
                    <a:cubicBezTo>
                      <a:pt x="1" y="4337"/>
                      <a:pt x="1" y="4437"/>
                      <a:pt x="68" y="4504"/>
                    </a:cubicBezTo>
                    <a:cubicBezTo>
                      <a:pt x="68" y="4537"/>
                      <a:pt x="134" y="4571"/>
                      <a:pt x="168" y="4571"/>
                    </a:cubicBezTo>
                    <a:cubicBezTo>
                      <a:pt x="201" y="4571"/>
                      <a:pt x="234" y="4537"/>
                      <a:pt x="268" y="4537"/>
                    </a:cubicBezTo>
                    <a:cubicBezTo>
                      <a:pt x="1569" y="3470"/>
                      <a:pt x="2303" y="1802"/>
                      <a:pt x="2203" y="134"/>
                    </a:cubicBezTo>
                    <a:cubicBezTo>
                      <a:pt x="2203" y="67"/>
                      <a:pt x="2136" y="1"/>
                      <a:pt x="20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4"/>
              <p:cNvSpPr/>
              <p:nvPr/>
            </p:nvSpPr>
            <p:spPr>
              <a:xfrm>
                <a:off x="1686375" y="1542375"/>
                <a:ext cx="53400" cy="110950"/>
              </a:xfrm>
              <a:custGeom>
                <a:avLst/>
                <a:gdLst/>
                <a:ahLst/>
                <a:cxnLst/>
                <a:rect l="l" t="t" r="r" b="b"/>
                <a:pathLst>
                  <a:path w="2136" h="4438" extrusionOk="0">
                    <a:moveTo>
                      <a:pt x="1835" y="1"/>
                    </a:moveTo>
                    <a:cubicBezTo>
                      <a:pt x="1768" y="1"/>
                      <a:pt x="1702" y="67"/>
                      <a:pt x="1702" y="167"/>
                    </a:cubicBezTo>
                    <a:cubicBezTo>
                      <a:pt x="1802" y="1635"/>
                      <a:pt x="1201" y="3170"/>
                      <a:pt x="101" y="4137"/>
                    </a:cubicBezTo>
                    <a:cubicBezTo>
                      <a:pt x="34" y="4204"/>
                      <a:pt x="1" y="4304"/>
                      <a:pt x="67" y="4370"/>
                    </a:cubicBezTo>
                    <a:cubicBezTo>
                      <a:pt x="101" y="4404"/>
                      <a:pt x="134" y="4437"/>
                      <a:pt x="201" y="4437"/>
                    </a:cubicBezTo>
                    <a:cubicBezTo>
                      <a:pt x="234" y="4437"/>
                      <a:pt x="267" y="4404"/>
                      <a:pt x="301" y="4370"/>
                    </a:cubicBezTo>
                    <a:cubicBezTo>
                      <a:pt x="1468" y="3336"/>
                      <a:pt x="2135" y="1702"/>
                      <a:pt x="2002" y="134"/>
                    </a:cubicBezTo>
                    <a:cubicBezTo>
                      <a:pt x="2002" y="67"/>
                      <a:pt x="1935" y="1"/>
                      <a:pt x="1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44"/>
              <p:cNvSpPr/>
              <p:nvPr/>
            </p:nvSpPr>
            <p:spPr>
              <a:xfrm>
                <a:off x="1734750" y="1573225"/>
                <a:ext cx="39225" cy="851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3404" extrusionOk="0">
                    <a:moveTo>
                      <a:pt x="1435" y="1"/>
                    </a:moveTo>
                    <a:cubicBezTo>
                      <a:pt x="1335" y="1"/>
                      <a:pt x="1268" y="68"/>
                      <a:pt x="1268" y="168"/>
                    </a:cubicBezTo>
                    <a:cubicBezTo>
                      <a:pt x="1268" y="1268"/>
                      <a:pt x="801" y="2336"/>
                      <a:pt x="67" y="3136"/>
                    </a:cubicBezTo>
                    <a:cubicBezTo>
                      <a:pt x="0" y="3203"/>
                      <a:pt x="0" y="3303"/>
                      <a:pt x="67" y="3370"/>
                    </a:cubicBezTo>
                    <a:cubicBezTo>
                      <a:pt x="100" y="3370"/>
                      <a:pt x="134" y="3403"/>
                      <a:pt x="167" y="3403"/>
                    </a:cubicBezTo>
                    <a:cubicBezTo>
                      <a:pt x="200" y="3403"/>
                      <a:pt x="267" y="3370"/>
                      <a:pt x="300" y="3337"/>
                    </a:cubicBezTo>
                    <a:cubicBezTo>
                      <a:pt x="1101" y="2503"/>
                      <a:pt x="1568" y="1335"/>
                      <a:pt x="1568" y="168"/>
                    </a:cubicBezTo>
                    <a:cubicBezTo>
                      <a:pt x="1568" y="68"/>
                      <a:pt x="1501" y="1"/>
                      <a:pt x="1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44"/>
              <p:cNvSpPr/>
              <p:nvPr/>
            </p:nvSpPr>
            <p:spPr>
              <a:xfrm>
                <a:off x="1343625" y="1295100"/>
                <a:ext cx="197675" cy="108875"/>
              </a:xfrm>
              <a:custGeom>
                <a:avLst/>
                <a:gdLst/>
                <a:ahLst/>
                <a:cxnLst/>
                <a:rect l="l" t="t" r="r" b="b"/>
                <a:pathLst>
                  <a:path w="7907" h="4355" extrusionOk="0">
                    <a:moveTo>
                      <a:pt x="2074" y="305"/>
                    </a:moveTo>
                    <a:cubicBezTo>
                      <a:pt x="2226" y="305"/>
                      <a:pt x="2368" y="322"/>
                      <a:pt x="2503" y="352"/>
                    </a:cubicBezTo>
                    <a:cubicBezTo>
                      <a:pt x="2736" y="418"/>
                      <a:pt x="2936" y="518"/>
                      <a:pt x="3170" y="618"/>
                    </a:cubicBezTo>
                    <a:lnTo>
                      <a:pt x="7573" y="2787"/>
                    </a:lnTo>
                    <a:cubicBezTo>
                      <a:pt x="7573" y="2787"/>
                      <a:pt x="7573" y="2820"/>
                      <a:pt x="7573" y="2853"/>
                    </a:cubicBezTo>
                    <a:lnTo>
                      <a:pt x="7373" y="3787"/>
                    </a:lnTo>
                    <a:lnTo>
                      <a:pt x="5738" y="3187"/>
                    </a:lnTo>
                    <a:cubicBezTo>
                      <a:pt x="5705" y="3187"/>
                      <a:pt x="5671" y="3187"/>
                      <a:pt x="5605" y="3220"/>
                    </a:cubicBezTo>
                    <a:cubicBezTo>
                      <a:pt x="5571" y="3254"/>
                      <a:pt x="5538" y="3287"/>
                      <a:pt x="5538" y="3320"/>
                    </a:cubicBezTo>
                    <a:cubicBezTo>
                      <a:pt x="5505" y="3554"/>
                      <a:pt x="5471" y="3787"/>
                      <a:pt x="5405" y="3987"/>
                    </a:cubicBezTo>
                    <a:cubicBezTo>
                      <a:pt x="3803" y="3454"/>
                      <a:pt x="2236" y="2787"/>
                      <a:pt x="735" y="2019"/>
                    </a:cubicBezTo>
                    <a:cubicBezTo>
                      <a:pt x="601" y="1953"/>
                      <a:pt x="501" y="1853"/>
                      <a:pt x="434" y="1753"/>
                    </a:cubicBezTo>
                    <a:cubicBezTo>
                      <a:pt x="334" y="1486"/>
                      <a:pt x="434" y="1152"/>
                      <a:pt x="501" y="785"/>
                    </a:cubicBezTo>
                    <a:cubicBezTo>
                      <a:pt x="534" y="718"/>
                      <a:pt x="534" y="652"/>
                      <a:pt x="568" y="585"/>
                    </a:cubicBezTo>
                    <a:cubicBezTo>
                      <a:pt x="635" y="552"/>
                      <a:pt x="868" y="485"/>
                      <a:pt x="1335" y="418"/>
                    </a:cubicBezTo>
                    <a:lnTo>
                      <a:pt x="1468" y="385"/>
                    </a:lnTo>
                    <a:cubicBezTo>
                      <a:pt x="1689" y="330"/>
                      <a:pt x="1889" y="305"/>
                      <a:pt x="2074" y="305"/>
                    </a:cubicBezTo>
                    <a:close/>
                    <a:moveTo>
                      <a:pt x="2098" y="0"/>
                    </a:moveTo>
                    <a:cubicBezTo>
                      <a:pt x="1835" y="0"/>
                      <a:pt x="1592" y="42"/>
                      <a:pt x="1402" y="85"/>
                    </a:cubicBezTo>
                    <a:lnTo>
                      <a:pt x="1302" y="85"/>
                    </a:lnTo>
                    <a:cubicBezTo>
                      <a:pt x="301" y="285"/>
                      <a:pt x="301" y="318"/>
                      <a:pt x="268" y="452"/>
                    </a:cubicBezTo>
                    <a:cubicBezTo>
                      <a:pt x="268" y="518"/>
                      <a:pt x="234" y="618"/>
                      <a:pt x="201" y="718"/>
                    </a:cubicBezTo>
                    <a:cubicBezTo>
                      <a:pt x="101" y="1119"/>
                      <a:pt x="1" y="1519"/>
                      <a:pt x="168" y="1886"/>
                    </a:cubicBezTo>
                    <a:cubicBezTo>
                      <a:pt x="234" y="2053"/>
                      <a:pt x="401" y="2186"/>
                      <a:pt x="601" y="2286"/>
                    </a:cubicBezTo>
                    <a:cubicBezTo>
                      <a:pt x="2169" y="3087"/>
                      <a:pt x="3803" y="3754"/>
                      <a:pt x="5438" y="4354"/>
                    </a:cubicBezTo>
                    <a:lnTo>
                      <a:pt x="5471" y="4354"/>
                    </a:lnTo>
                    <a:cubicBezTo>
                      <a:pt x="5538" y="4354"/>
                      <a:pt x="5605" y="4321"/>
                      <a:pt x="5638" y="4254"/>
                    </a:cubicBezTo>
                    <a:cubicBezTo>
                      <a:pt x="5705" y="4021"/>
                      <a:pt x="5772" y="3787"/>
                      <a:pt x="5838" y="3554"/>
                    </a:cubicBezTo>
                    <a:lnTo>
                      <a:pt x="7406" y="4121"/>
                    </a:lnTo>
                    <a:cubicBezTo>
                      <a:pt x="7428" y="4132"/>
                      <a:pt x="7447" y="4136"/>
                      <a:pt x="7463" y="4136"/>
                    </a:cubicBezTo>
                    <a:cubicBezTo>
                      <a:pt x="7495" y="4136"/>
                      <a:pt x="7517" y="4121"/>
                      <a:pt x="7539" y="4121"/>
                    </a:cubicBezTo>
                    <a:cubicBezTo>
                      <a:pt x="7573" y="4088"/>
                      <a:pt x="7606" y="4054"/>
                      <a:pt x="7640" y="4021"/>
                    </a:cubicBezTo>
                    <a:lnTo>
                      <a:pt x="7873" y="2887"/>
                    </a:lnTo>
                    <a:cubicBezTo>
                      <a:pt x="7873" y="2853"/>
                      <a:pt x="7906" y="2720"/>
                      <a:pt x="7840" y="2620"/>
                    </a:cubicBezTo>
                    <a:cubicBezTo>
                      <a:pt x="7806" y="2553"/>
                      <a:pt x="7740" y="2520"/>
                      <a:pt x="7706" y="2486"/>
                    </a:cubicBezTo>
                    <a:lnTo>
                      <a:pt x="3303" y="352"/>
                    </a:lnTo>
                    <a:cubicBezTo>
                      <a:pt x="3070" y="218"/>
                      <a:pt x="2836" y="118"/>
                      <a:pt x="2569" y="51"/>
                    </a:cubicBezTo>
                    <a:cubicBezTo>
                      <a:pt x="2410" y="15"/>
                      <a:pt x="2250" y="0"/>
                      <a:pt x="20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4"/>
              <p:cNvSpPr/>
              <p:nvPr/>
            </p:nvSpPr>
            <p:spPr>
              <a:xfrm>
                <a:off x="1383650" y="1295225"/>
                <a:ext cx="1067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3516" extrusionOk="0">
                    <a:moveTo>
                      <a:pt x="713" y="0"/>
                    </a:moveTo>
                    <a:cubicBezTo>
                      <a:pt x="655" y="0"/>
                      <a:pt x="593" y="38"/>
                      <a:pt x="568" y="113"/>
                    </a:cubicBezTo>
                    <a:cubicBezTo>
                      <a:pt x="501" y="280"/>
                      <a:pt x="401" y="480"/>
                      <a:pt x="301" y="647"/>
                    </a:cubicBezTo>
                    <a:cubicBezTo>
                      <a:pt x="234" y="847"/>
                      <a:pt x="134" y="1014"/>
                      <a:pt x="34" y="1214"/>
                    </a:cubicBezTo>
                    <a:cubicBezTo>
                      <a:pt x="34" y="1247"/>
                      <a:pt x="1" y="1347"/>
                      <a:pt x="34" y="1414"/>
                    </a:cubicBezTo>
                    <a:cubicBezTo>
                      <a:pt x="68" y="1481"/>
                      <a:pt x="134" y="1514"/>
                      <a:pt x="168" y="1547"/>
                    </a:cubicBezTo>
                    <a:lnTo>
                      <a:pt x="334" y="1647"/>
                    </a:lnTo>
                    <a:cubicBezTo>
                      <a:pt x="1102" y="2114"/>
                      <a:pt x="1902" y="2581"/>
                      <a:pt x="2770" y="2915"/>
                    </a:cubicBezTo>
                    <a:cubicBezTo>
                      <a:pt x="3136" y="3048"/>
                      <a:pt x="3470" y="3215"/>
                      <a:pt x="3837" y="3382"/>
                    </a:cubicBezTo>
                    <a:lnTo>
                      <a:pt x="4037" y="3482"/>
                    </a:lnTo>
                    <a:cubicBezTo>
                      <a:pt x="4037" y="3482"/>
                      <a:pt x="4070" y="3515"/>
                      <a:pt x="4104" y="3515"/>
                    </a:cubicBezTo>
                    <a:cubicBezTo>
                      <a:pt x="4171" y="3515"/>
                      <a:pt x="4204" y="3482"/>
                      <a:pt x="4237" y="3415"/>
                    </a:cubicBezTo>
                    <a:cubicBezTo>
                      <a:pt x="4271" y="3349"/>
                      <a:pt x="4237" y="3249"/>
                      <a:pt x="4171" y="3215"/>
                    </a:cubicBezTo>
                    <a:lnTo>
                      <a:pt x="3970" y="3115"/>
                    </a:lnTo>
                    <a:cubicBezTo>
                      <a:pt x="3603" y="2915"/>
                      <a:pt x="3270" y="2748"/>
                      <a:pt x="2870" y="2615"/>
                    </a:cubicBezTo>
                    <a:cubicBezTo>
                      <a:pt x="2036" y="2281"/>
                      <a:pt x="1268" y="1848"/>
                      <a:pt x="468" y="1381"/>
                    </a:cubicBezTo>
                    <a:lnTo>
                      <a:pt x="334" y="1281"/>
                    </a:lnTo>
                    <a:cubicBezTo>
                      <a:pt x="401" y="1114"/>
                      <a:pt x="501" y="947"/>
                      <a:pt x="601" y="780"/>
                    </a:cubicBezTo>
                    <a:cubicBezTo>
                      <a:pt x="668" y="613"/>
                      <a:pt x="768" y="413"/>
                      <a:pt x="868" y="213"/>
                    </a:cubicBezTo>
                    <a:cubicBezTo>
                      <a:pt x="902" y="146"/>
                      <a:pt x="835" y="46"/>
                      <a:pt x="768" y="13"/>
                    </a:cubicBezTo>
                    <a:cubicBezTo>
                      <a:pt x="751" y="5"/>
                      <a:pt x="733" y="0"/>
                      <a:pt x="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4"/>
              <p:cNvSpPr/>
              <p:nvPr/>
            </p:nvSpPr>
            <p:spPr>
              <a:xfrm>
                <a:off x="1350300" y="1302825"/>
                <a:ext cx="44225" cy="25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010" extrusionOk="0">
                    <a:moveTo>
                      <a:pt x="161" y="0"/>
                    </a:moveTo>
                    <a:cubicBezTo>
                      <a:pt x="100" y="0"/>
                      <a:pt x="28" y="55"/>
                      <a:pt x="1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468" y="443"/>
                      <a:pt x="1201" y="810"/>
                      <a:pt x="1502" y="977"/>
                    </a:cubicBezTo>
                    <a:cubicBezTo>
                      <a:pt x="1535" y="1010"/>
                      <a:pt x="1568" y="1010"/>
                      <a:pt x="1568" y="1010"/>
                    </a:cubicBezTo>
                    <a:cubicBezTo>
                      <a:pt x="1635" y="1010"/>
                      <a:pt x="1668" y="977"/>
                      <a:pt x="1702" y="910"/>
                    </a:cubicBezTo>
                    <a:cubicBezTo>
                      <a:pt x="1769" y="843"/>
                      <a:pt x="1735" y="743"/>
                      <a:pt x="1668" y="710"/>
                    </a:cubicBezTo>
                    <a:cubicBezTo>
                      <a:pt x="1335" y="510"/>
                      <a:pt x="601" y="176"/>
                      <a:pt x="201" y="9"/>
                    </a:cubicBezTo>
                    <a:cubicBezTo>
                      <a:pt x="188" y="3"/>
                      <a:pt x="175" y="0"/>
                      <a:pt x="1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4"/>
              <p:cNvSpPr/>
              <p:nvPr/>
            </p:nvSpPr>
            <p:spPr>
              <a:xfrm>
                <a:off x="1739750" y="1341125"/>
                <a:ext cx="542075" cy="312200"/>
              </a:xfrm>
              <a:custGeom>
                <a:avLst/>
                <a:gdLst/>
                <a:ahLst/>
                <a:cxnLst/>
                <a:rect l="l" t="t" r="r" b="b"/>
                <a:pathLst>
                  <a:path w="21683" h="12488" extrusionOk="0">
                    <a:moveTo>
                      <a:pt x="7659" y="0"/>
                    </a:moveTo>
                    <a:cubicBezTo>
                      <a:pt x="6391" y="0"/>
                      <a:pt x="5391" y="409"/>
                      <a:pt x="4770" y="1046"/>
                    </a:cubicBezTo>
                    <a:cubicBezTo>
                      <a:pt x="3636" y="2213"/>
                      <a:pt x="3636" y="4014"/>
                      <a:pt x="4837" y="5782"/>
                    </a:cubicBezTo>
                    <a:cubicBezTo>
                      <a:pt x="5071" y="6149"/>
                      <a:pt x="5171" y="6450"/>
                      <a:pt x="5071" y="6616"/>
                    </a:cubicBezTo>
                    <a:cubicBezTo>
                      <a:pt x="5020" y="6718"/>
                      <a:pt x="4891" y="6762"/>
                      <a:pt x="4699" y="6762"/>
                    </a:cubicBezTo>
                    <a:cubicBezTo>
                      <a:pt x="4640" y="6762"/>
                      <a:pt x="4574" y="6758"/>
                      <a:pt x="4504" y="6750"/>
                    </a:cubicBezTo>
                    <a:cubicBezTo>
                      <a:pt x="3670" y="6683"/>
                      <a:pt x="2969" y="6316"/>
                      <a:pt x="2202" y="5949"/>
                    </a:cubicBezTo>
                    <a:cubicBezTo>
                      <a:pt x="1568" y="5649"/>
                      <a:pt x="901" y="5315"/>
                      <a:pt x="201" y="5149"/>
                    </a:cubicBezTo>
                    <a:cubicBezTo>
                      <a:pt x="134" y="5149"/>
                      <a:pt x="67" y="5182"/>
                      <a:pt x="34" y="5249"/>
                    </a:cubicBezTo>
                    <a:cubicBezTo>
                      <a:pt x="0" y="5282"/>
                      <a:pt x="0" y="5382"/>
                      <a:pt x="67" y="5415"/>
                    </a:cubicBezTo>
                    <a:cubicBezTo>
                      <a:pt x="4037" y="9618"/>
                      <a:pt x="12476" y="12454"/>
                      <a:pt x="13410" y="12487"/>
                    </a:cubicBezTo>
                    <a:lnTo>
                      <a:pt x="13510" y="12487"/>
                    </a:lnTo>
                    <a:cubicBezTo>
                      <a:pt x="15211" y="12487"/>
                      <a:pt x="19414" y="10986"/>
                      <a:pt x="20815" y="10452"/>
                    </a:cubicBezTo>
                    <a:cubicBezTo>
                      <a:pt x="21549" y="10152"/>
                      <a:pt x="21683" y="9685"/>
                      <a:pt x="21616" y="9018"/>
                    </a:cubicBezTo>
                    <a:cubicBezTo>
                      <a:pt x="21616" y="8951"/>
                      <a:pt x="21549" y="8885"/>
                      <a:pt x="21449" y="8885"/>
                    </a:cubicBezTo>
                    <a:cubicBezTo>
                      <a:pt x="21349" y="8885"/>
                      <a:pt x="21282" y="8985"/>
                      <a:pt x="21316" y="9051"/>
                    </a:cubicBezTo>
                    <a:cubicBezTo>
                      <a:pt x="21349" y="9719"/>
                      <a:pt x="21216" y="9952"/>
                      <a:pt x="20682" y="10152"/>
                    </a:cubicBezTo>
                    <a:cubicBezTo>
                      <a:pt x="18641" y="10975"/>
                      <a:pt x="14912" y="12188"/>
                      <a:pt x="13467" y="12188"/>
                    </a:cubicBezTo>
                    <a:cubicBezTo>
                      <a:pt x="13448" y="12188"/>
                      <a:pt x="13429" y="12187"/>
                      <a:pt x="13410" y="12187"/>
                    </a:cubicBezTo>
                    <a:cubicBezTo>
                      <a:pt x="12543" y="12120"/>
                      <a:pt x="4770" y="9552"/>
                      <a:pt x="701" y="5616"/>
                    </a:cubicBezTo>
                    <a:lnTo>
                      <a:pt x="701" y="5616"/>
                    </a:lnTo>
                    <a:cubicBezTo>
                      <a:pt x="1168" y="5782"/>
                      <a:pt x="1602" y="6016"/>
                      <a:pt x="2069" y="6216"/>
                    </a:cubicBezTo>
                    <a:cubicBezTo>
                      <a:pt x="2802" y="6583"/>
                      <a:pt x="3603" y="6983"/>
                      <a:pt x="4437" y="7050"/>
                    </a:cubicBezTo>
                    <a:cubicBezTo>
                      <a:pt x="4525" y="7064"/>
                      <a:pt x="4610" y="7070"/>
                      <a:pt x="4689" y="7070"/>
                    </a:cubicBezTo>
                    <a:cubicBezTo>
                      <a:pt x="4998" y="7070"/>
                      <a:pt x="5231" y="6969"/>
                      <a:pt x="5338" y="6783"/>
                    </a:cubicBezTo>
                    <a:cubicBezTo>
                      <a:pt x="5504" y="6483"/>
                      <a:pt x="5438" y="6116"/>
                      <a:pt x="5104" y="5616"/>
                    </a:cubicBezTo>
                    <a:cubicBezTo>
                      <a:pt x="4003" y="3981"/>
                      <a:pt x="3970" y="2313"/>
                      <a:pt x="4971" y="1279"/>
                    </a:cubicBezTo>
                    <a:cubicBezTo>
                      <a:pt x="5549" y="685"/>
                      <a:pt x="6472" y="311"/>
                      <a:pt x="7646" y="311"/>
                    </a:cubicBezTo>
                    <a:cubicBezTo>
                      <a:pt x="8977" y="311"/>
                      <a:pt x="10633" y="792"/>
                      <a:pt x="12476" y="1980"/>
                    </a:cubicBezTo>
                    <a:cubicBezTo>
                      <a:pt x="12501" y="2005"/>
                      <a:pt x="12532" y="2016"/>
                      <a:pt x="12563" y="2016"/>
                    </a:cubicBezTo>
                    <a:cubicBezTo>
                      <a:pt x="12614" y="2016"/>
                      <a:pt x="12668" y="1988"/>
                      <a:pt x="12709" y="1946"/>
                    </a:cubicBezTo>
                    <a:cubicBezTo>
                      <a:pt x="12743" y="1880"/>
                      <a:pt x="12743" y="1780"/>
                      <a:pt x="12643" y="1713"/>
                    </a:cubicBezTo>
                    <a:cubicBezTo>
                      <a:pt x="10759" y="492"/>
                      <a:pt x="9048" y="0"/>
                      <a:pt x="76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4"/>
              <p:cNvSpPr/>
              <p:nvPr/>
            </p:nvSpPr>
            <p:spPr>
              <a:xfrm>
                <a:off x="1527925" y="1383700"/>
                <a:ext cx="221025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8841" h="3780" extrusionOk="0">
                    <a:moveTo>
                      <a:pt x="179" y="1"/>
                    </a:moveTo>
                    <a:cubicBezTo>
                      <a:pt x="100" y="1"/>
                      <a:pt x="28" y="55"/>
                      <a:pt x="1" y="110"/>
                    </a:cubicBezTo>
                    <a:cubicBezTo>
                      <a:pt x="1" y="177"/>
                      <a:pt x="34" y="277"/>
                      <a:pt x="101" y="310"/>
                    </a:cubicBezTo>
                    <a:cubicBezTo>
                      <a:pt x="1502" y="877"/>
                      <a:pt x="2936" y="1444"/>
                      <a:pt x="4337" y="2045"/>
                    </a:cubicBezTo>
                    <a:cubicBezTo>
                      <a:pt x="5771" y="2612"/>
                      <a:pt x="7206" y="3179"/>
                      <a:pt x="8607" y="3746"/>
                    </a:cubicBezTo>
                    <a:cubicBezTo>
                      <a:pt x="8607" y="3779"/>
                      <a:pt x="8640" y="3779"/>
                      <a:pt x="8640" y="3779"/>
                    </a:cubicBezTo>
                    <a:cubicBezTo>
                      <a:pt x="8707" y="3779"/>
                      <a:pt x="8774" y="3746"/>
                      <a:pt x="8807" y="3679"/>
                    </a:cubicBezTo>
                    <a:cubicBezTo>
                      <a:pt x="8840" y="3579"/>
                      <a:pt x="8774" y="3512"/>
                      <a:pt x="8707" y="3479"/>
                    </a:cubicBezTo>
                    <a:cubicBezTo>
                      <a:pt x="7306" y="2879"/>
                      <a:pt x="5905" y="2311"/>
                      <a:pt x="4471" y="1744"/>
                    </a:cubicBezTo>
                    <a:cubicBezTo>
                      <a:pt x="3036" y="1177"/>
                      <a:pt x="1602" y="577"/>
                      <a:pt x="234" y="10"/>
                    </a:cubicBezTo>
                    <a:cubicBezTo>
                      <a:pt x="216" y="4"/>
                      <a:pt x="197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4"/>
              <p:cNvSpPr/>
              <p:nvPr/>
            </p:nvSpPr>
            <p:spPr>
              <a:xfrm>
                <a:off x="1838150" y="1411025"/>
                <a:ext cx="406975" cy="198925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7957" extrusionOk="0">
                    <a:moveTo>
                      <a:pt x="155" y="1"/>
                    </a:moveTo>
                    <a:cubicBezTo>
                      <a:pt x="117" y="1"/>
                      <a:pt x="84" y="18"/>
                      <a:pt x="67" y="51"/>
                    </a:cubicBezTo>
                    <a:cubicBezTo>
                      <a:pt x="1" y="118"/>
                      <a:pt x="1" y="218"/>
                      <a:pt x="34" y="251"/>
                    </a:cubicBezTo>
                    <a:cubicBezTo>
                      <a:pt x="1001" y="1319"/>
                      <a:pt x="2169" y="2253"/>
                      <a:pt x="3303" y="2886"/>
                    </a:cubicBezTo>
                    <a:cubicBezTo>
                      <a:pt x="4337" y="3453"/>
                      <a:pt x="5504" y="3887"/>
                      <a:pt x="6605" y="4321"/>
                    </a:cubicBezTo>
                    <a:cubicBezTo>
                      <a:pt x="8106" y="4921"/>
                      <a:pt x="9707" y="5522"/>
                      <a:pt x="11309" y="6122"/>
                    </a:cubicBezTo>
                    <a:cubicBezTo>
                      <a:pt x="12910" y="6756"/>
                      <a:pt x="14511" y="7356"/>
                      <a:pt x="16045" y="7957"/>
                    </a:cubicBezTo>
                    <a:lnTo>
                      <a:pt x="16079" y="7957"/>
                    </a:lnTo>
                    <a:cubicBezTo>
                      <a:pt x="16145" y="7957"/>
                      <a:pt x="16212" y="7923"/>
                      <a:pt x="16245" y="7857"/>
                    </a:cubicBezTo>
                    <a:cubicBezTo>
                      <a:pt x="16279" y="7756"/>
                      <a:pt x="16212" y="7690"/>
                      <a:pt x="16145" y="7656"/>
                    </a:cubicBezTo>
                    <a:cubicBezTo>
                      <a:pt x="14611" y="7056"/>
                      <a:pt x="13010" y="6456"/>
                      <a:pt x="11442" y="5855"/>
                    </a:cubicBezTo>
                    <a:cubicBezTo>
                      <a:pt x="9841" y="5221"/>
                      <a:pt x="8240" y="4621"/>
                      <a:pt x="6705" y="4020"/>
                    </a:cubicBezTo>
                    <a:cubicBezTo>
                      <a:pt x="5605" y="3620"/>
                      <a:pt x="4470" y="3187"/>
                      <a:pt x="3436" y="2586"/>
                    </a:cubicBezTo>
                    <a:cubicBezTo>
                      <a:pt x="2336" y="1986"/>
                      <a:pt x="1201" y="1085"/>
                      <a:pt x="267" y="51"/>
                    </a:cubicBezTo>
                    <a:cubicBezTo>
                      <a:pt x="234" y="18"/>
                      <a:pt x="192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44"/>
              <p:cNvSpPr/>
              <p:nvPr/>
            </p:nvSpPr>
            <p:spPr>
              <a:xfrm>
                <a:off x="1964075" y="1384775"/>
                <a:ext cx="37550" cy="9592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837" extrusionOk="0">
                    <a:moveTo>
                      <a:pt x="1335" y="0"/>
                    </a:moveTo>
                    <a:cubicBezTo>
                      <a:pt x="1268" y="0"/>
                      <a:pt x="1201" y="100"/>
                      <a:pt x="1201" y="167"/>
                    </a:cubicBezTo>
                    <a:cubicBezTo>
                      <a:pt x="1201" y="1401"/>
                      <a:pt x="801" y="2602"/>
                      <a:pt x="34" y="3569"/>
                    </a:cubicBezTo>
                    <a:cubicBezTo>
                      <a:pt x="0" y="3636"/>
                      <a:pt x="0" y="3736"/>
                      <a:pt x="67" y="3803"/>
                    </a:cubicBezTo>
                    <a:cubicBezTo>
                      <a:pt x="101" y="3803"/>
                      <a:pt x="134" y="3836"/>
                      <a:pt x="167" y="3836"/>
                    </a:cubicBezTo>
                    <a:cubicBezTo>
                      <a:pt x="201" y="3836"/>
                      <a:pt x="267" y="3803"/>
                      <a:pt x="301" y="3770"/>
                    </a:cubicBezTo>
                    <a:cubicBezTo>
                      <a:pt x="1068" y="2735"/>
                      <a:pt x="1502" y="1468"/>
                      <a:pt x="1502" y="167"/>
                    </a:cubicBezTo>
                    <a:cubicBezTo>
                      <a:pt x="1502" y="100"/>
                      <a:pt x="1435" y="0"/>
                      <a:pt x="1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44"/>
              <p:cNvSpPr/>
              <p:nvPr/>
            </p:nvSpPr>
            <p:spPr>
              <a:xfrm>
                <a:off x="1910700" y="1532800"/>
                <a:ext cx="70900" cy="4130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1652" extrusionOk="0">
                    <a:moveTo>
                      <a:pt x="2669" y="0"/>
                    </a:moveTo>
                    <a:cubicBezTo>
                      <a:pt x="2636" y="0"/>
                      <a:pt x="2602" y="17"/>
                      <a:pt x="2569" y="50"/>
                    </a:cubicBezTo>
                    <a:cubicBezTo>
                      <a:pt x="1902" y="717"/>
                      <a:pt x="1035" y="1184"/>
                      <a:pt x="134" y="1351"/>
                    </a:cubicBezTo>
                    <a:cubicBezTo>
                      <a:pt x="67" y="1351"/>
                      <a:pt x="1" y="1451"/>
                      <a:pt x="1" y="1518"/>
                    </a:cubicBezTo>
                    <a:cubicBezTo>
                      <a:pt x="34" y="1585"/>
                      <a:pt x="101" y="1651"/>
                      <a:pt x="167" y="1651"/>
                    </a:cubicBezTo>
                    <a:lnTo>
                      <a:pt x="201" y="1651"/>
                    </a:lnTo>
                    <a:cubicBezTo>
                      <a:pt x="1168" y="1451"/>
                      <a:pt x="2069" y="984"/>
                      <a:pt x="2769" y="284"/>
                    </a:cubicBezTo>
                    <a:cubicBezTo>
                      <a:pt x="2836" y="217"/>
                      <a:pt x="2836" y="117"/>
                      <a:pt x="2769" y="50"/>
                    </a:cubicBezTo>
                    <a:cubicBezTo>
                      <a:pt x="2736" y="17"/>
                      <a:pt x="2703" y="0"/>
                      <a:pt x="2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44"/>
              <p:cNvSpPr/>
              <p:nvPr/>
            </p:nvSpPr>
            <p:spPr>
              <a:xfrm>
                <a:off x="2009100" y="1573650"/>
                <a:ext cx="7842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1786" extrusionOk="0">
                    <a:moveTo>
                      <a:pt x="2986" y="1"/>
                    </a:moveTo>
                    <a:cubicBezTo>
                      <a:pt x="2944" y="1"/>
                      <a:pt x="2903" y="17"/>
                      <a:pt x="2869" y="51"/>
                    </a:cubicBezTo>
                    <a:cubicBezTo>
                      <a:pt x="2136" y="784"/>
                      <a:pt x="1168" y="1285"/>
                      <a:pt x="134" y="1452"/>
                    </a:cubicBezTo>
                    <a:cubicBezTo>
                      <a:pt x="34" y="1485"/>
                      <a:pt x="1" y="1552"/>
                      <a:pt x="1" y="1652"/>
                    </a:cubicBezTo>
                    <a:cubicBezTo>
                      <a:pt x="1" y="1718"/>
                      <a:pt x="67" y="1785"/>
                      <a:pt x="168" y="1785"/>
                    </a:cubicBezTo>
                    <a:cubicBezTo>
                      <a:pt x="1268" y="1585"/>
                      <a:pt x="2302" y="1051"/>
                      <a:pt x="3103" y="284"/>
                    </a:cubicBezTo>
                    <a:cubicBezTo>
                      <a:pt x="3136" y="217"/>
                      <a:pt x="3136" y="117"/>
                      <a:pt x="3103" y="51"/>
                    </a:cubicBezTo>
                    <a:cubicBezTo>
                      <a:pt x="3070" y="17"/>
                      <a:pt x="3028" y="1"/>
                      <a:pt x="29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44"/>
              <p:cNvSpPr/>
              <p:nvPr/>
            </p:nvSpPr>
            <p:spPr>
              <a:xfrm>
                <a:off x="1758100" y="1664425"/>
                <a:ext cx="152625" cy="112325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4493" extrusionOk="0">
                    <a:moveTo>
                      <a:pt x="136" y="0"/>
                    </a:moveTo>
                    <a:cubicBezTo>
                      <a:pt x="106" y="0"/>
                      <a:pt x="81" y="8"/>
                      <a:pt x="67" y="22"/>
                    </a:cubicBezTo>
                    <a:cubicBezTo>
                      <a:pt x="0" y="89"/>
                      <a:pt x="0" y="189"/>
                      <a:pt x="34" y="256"/>
                    </a:cubicBezTo>
                    <a:cubicBezTo>
                      <a:pt x="1335" y="1657"/>
                      <a:pt x="4103" y="3992"/>
                      <a:pt x="5904" y="4492"/>
                    </a:cubicBezTo>
                    <a:lnTo>
                      <a:pt x="5971" y="4492"/>
                    </a:lnTo>
                    <a:cubicBezTo>
                      <a:pt x="6005" y="4492"/>
                      <a:pt x="6038" y="4492"/>
                      <a:pt x="6071" y="4459"/>
                    </a:cubicBezTo>
                    <a:cubicBezTo>
                      <a:pt x="6105" y="4425"/>
                      <a:pt x="6105" y="4359"/>
                      <a:pt x="6105" y="4292"/>
                    </a:cubicBezTo>
                    <a:cubicBezTo>
                      <a:pt x="5738" y="3258"/>
                      <a:pt x="4103" y="823"/>
                      <a:pt x="3203" y="189"/>
                    </a:cubicBezTo>
                    <a:cubicBezTo>
                      <a:pt x="3185" y="180"/>
                      <a:pt x="3164" y="176"/>
                      <a:pt x="3143" y="176"/>
                    </a:cubicBezTo>
                    <a:cubicBezTo>
                      <a:pt x="3085" y="176"/>
                      <a:pt x="3018" y="207"/>
                      <a:pt x="2969" y="256"/>
                    </a:cubicBezTo>
                    <a:cubicBezTo>
                      <a:pt x="2936" y="322"/>
                      <a:pt x="2936" y="422"/>
                      <a:pt x="3036" y="456"/>
                    </a:cubicBezTo>
                    <a:cubicBezTo>
                      <a:pt x="3803" y="990"/>
                      <a:pt x="5204" y="2991"/>
                      <a:pt x="5671" y="4092"/>
                    </a:cubicBezTo>
                    <a:cubicBezTo>
                      <a:pt x="3936" y="3425"/>
                      <a:pt x="1468" y="1323"/>
                      <a:pt x="267" y="56"/>
                    </a:cubicBezTo>
                    <a:cubicBezTo>
                      <a:pt x="228" y="16"/>
                      <a:pt x="177" y="0"/>
                      <a:pt x="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44"/>
              <p:cNvSpPr/>
              <p:nvPr/>
            </p:nvSpPr>
            <p:spPr>
              <a:xfrm>
                <a:off x="1723075" y="1510275"/>
                <a:ext cx="70900" cy="22125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885" extrusionOk="0">
                    <a:moveTo>
                      <a:pt x="2652" y="0"/>
                    </a:moveTo>
                    <a:cubicBezTo>
                      <a:pt x="2610" y="0"/>
                      <a:pt x="2569" y="17"/>
                      <a:pt x="2535" y="50"/>
                    </a:cubicBezTo>
                    <a:cubicBezTo>
                      <a:pt x="2502" y="117"/>
                      <a:pt x="2435" y="184"/>
                      <a:pt x="2369" y="284"/>
                    </a:cubicBezTo>
                    <a:cubicBezTo>
                      <a:pt x="2302" y="384"/>
                      <a:pt x="2235" y="517"/>
                      <a:pt x="2168" y="551"/>
                    </a:cubicBezTo>
                    <a:cubicBezTo>
                      <a:pt x="2135" y="559"/>
                      <a:pt x="2089" y="563"/>
                      <a:pt x="2033" y="563"/>
                    </a:cubicBezTo>
                    <a:cubicBezTo>
                      <a:pt x="1866" y="563"/>
                      <a:pt x="1610" y="526"/>
                      <a:pt x="1335" y="451"/>
                    </a:cubicBezTo>
                    <a:cubicBezTo>
                      <a:pt x="1001" y="417"/>
                      <a:pt x="634" y="317"/>
                      <a:pt x="200" y="284"/>
                    </a:cubicBezTo>
                    <a:cubicBezTo>
                      <a:pt x="183" y="278"/>
                      <a:pt x="166" y="275"/>
                      <a:pt x="151" y="275"/>
                    </a:cubicBezTo>
                    <a:cubicBezTo>
                      <a:pt x="79" y="275"/>
                      <a:pt x="34" y="335"/>
                      <a:pt x="34" y="417"/>
                    </a:cubicBezTo>
                    <a:cubicBezTo>
                      <a:pt x="0" y="484"/>
                      <a:pt x="67" y="584"/>
                      <a:pt x="167" y="584"/>
                    </a:cubicBezTo>
                    <a:cubicBezTo>
                      <a:pt x="601" y="651"/>
                      <a:pt x="968" y="718"/>
                      <a:pt x="1268" y="784"/>
                    </a:cubicBezTo>
                    <a:cubicBezTo>
                      <a:pt x="1568" y="851"/>
                      <a:pt x="1835" y="884"/>
                      <a:pt x="2035" y="884"/>
                    </a:cubicBezTo>
                    <a:cubicBezTo>
                      <a:pt x="2102" y="884"/>
                      <a:pt x="2202" y="884"/>
                      <a:pt x="2269" y="851"/>
                    </a:cubicBezTo>
                    <a:cubicBezTo>
                      <a:pt x="2435" y="784"/>
                      <a:pt x="2569" y="584"/>
                      <a:pt x="2669" y="451"/>
                    </a:cubicBezTo>
                    <a:cubicBezTo>
                      <a:pt x="2702" y="384"/>
                      <a:pt x="2736" y="317"/>
                      <a:pt x="2769" y="251"/>
                    </a:cubicBezTo>
                    <a:cubicBezTo>
                      <a:pt x="2836" y="184"/>
                      <a:pt x="2836" y="84"/>
                      <a:pt x="2769" y="50"/>
                    </a:cubicBezTo>
                    <a:cubicBezTo>
                      <a:pt x="2736" y="17"/>
                      <a:pt x="2694" y="0"/>
                      <a:pt x="26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44"/>
              <p:cNvSpPr/>
              <p:nvPr/>
            </p:nvSpPr>
            <p:spPr>
              <a:xfrm>
                <a:off x="1769775" y="1520625"/>
                <a:ext cx="37550" cy="334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338" extrusionOk="0">
                    <a:moveTo>
                      <a:pt x="1316" y="0"/>
                    </a:moveTo>
                    <a:cubicBezTo>
                      <a:pt x="1268" y="0"/>
                      <a:pt x="1222" y="29"/>
                      <a:pt x="1201" y="70"/>
                    </a:cubicBezTo>
                    <a:cubicBezTo>
                      <a:pt x="1034" y="337"/>
                      <a:pt x="634" y="671"/>
                      <a:pt x="300" y="904"/>
                    </a:cubicBezTo>
                    <a:cubicBezTo>
                      <a:pt x="234" y="971"/>
                      <a:pt x="167" y="1004"/>
                      <a:pt x="100" y="1071"/>
                    </a:cubicBezTo>
                    <a:cubicBezTo>
                      <a:pt x="34" y="1138"/>
                      <a:pt x="0" y="1238"/>
                      <a:pt x="67" y="1304"/>
                    </a:cubicBezTo>
                    <a:cubicBezTo>
                      <a:pt x="100" y="1338"/>
                      <a:pt x="134" y="1338"/>
                      <a:pt x="200" y="1338"/>
                    </a:cubicBezTo>
                    <a:cubicBezTo>
                      <a:pt x="234" y="1338"/>
                      <a:pt x="267" y="1338"/>
                      <a:pt x="300" y="1304"/>
                    </a:cubicBezTo>
                    <a:cubicBezTo>
                      <a:pt x="334" y="1271"/>
                      <a:pt x="434" y="1204"/>
                      <a:pt x="501" y="1138"/>
                    </a:cubicBezTo>
                    <a:cubicBezTo>
                      <a:pt x="834" y="904"/>
                      <a:pt x="1268" y="570"/>
                      <a:pt x="1468" y="237"/>
                    </a:cubicBezTo>
                    <a:cubicBezTo>
                      <a:pt x="1501" y="170"/>
                      <a:pt x="1501" y="70"/>
                      <a:pt x="1401" y="37"/>
                    </a:cubicBezTo>
                    <a:cubicBezTo>
                      <a:pt x="1376" y="11"/>
                      <a:pt x="1345" y="0"/>
                      <a:pt x="1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44"/>
              <p:cNvSpPr/>
              <p:nvPr/>
            </p:nvSpPr>
            <p:spPr>
              <a:xfrm>
                <a:off x="1654675" y="1676150"/>
                <a:ext cx="174325" cy="83075"/>
              </a:xfrm>
              <a:custGeom>
                <a:avLst/>
                <a:gdLst/>
                <a:ahLst/>
                <a:cxnLst/>
                <a:rect l="l" t="t" r="r" b="b"/>
                <a:pathLst>
                  <a:path w="6973" h="3323" extrusionOk="0">
                    <a:moveTo>
                      <a:pt x="485" y="0"/>
                    </a:moveTo>
                    <a:cubicBezTo>
                      <a:pt x="455" y="0"/>
                      <a:pt x="426" y="8"/>
                      <a:pt x="401" y="20"/>
                    </a:cubicBezTo>
                    <a:cubicBezTo>
                      <a:pt x="134" y="220"/>
                      <a:pt x="1" y="420"/>
                      <a:pt x="1" y="687"/>
                    </a:cubicBezTo>
                    <a:cubicBezTo>
                      <a:pt x="1" y="1254"/>
                      <a:pt x="568" y="2022"/>
                      <a:pt x="1802" y="2956"/>
                    </a:cubicBezTo>
                    <a:cubicBezTo>
                      <a:pt x="2102" y="3189"/>
                      <a:pt x="2303" y="3323"/>
                      <a:pt x="2636" y="3323"/>
                    </a:cubicBezTo>
                    <a:cubicBezTo>
                      <a:pt x="3036" y="3323"/>
                      <a:pt x="3637" y="3122"/>
                      <a:pt x="4971" y="2689"/>
                    </a:cubicBezTo>
                    <a:cubicBezTo>
                      <a:pt x="5472" y="2522"/>
                      <a:pt x="6105" y="2322"/>
                      <a:pt x="6839" y="2088"/>
                    </a:cubicBezTo>
                    <a:cubicBezTo>
                      <a:pt x="6939" y="2055"/>
                      <a:pt x="6973" y="1988"/>
                      <a:pt x="6939" y="1888"/>
                    </a:cubicBezTo>
                    <a:cubicBezTo>
                      <a:pt x="6939" y="1834"/>
                      <a:pt x="6873" y="1779"/>
                      <a:pt x="6812" y="1779"/>
                    </a:cubicBezTo>
                    <a:cubicBezTo>
                      <a:pt x="6798" y="1779"/>
                      <a:pt x="6785" y="1782"/>
                      <a:pt x="6772" y="1788"/>
                    </a:cubicBezTo>
                    <a:cubicBezTo>
                      <a:pt x="6005" y="2022"/>
                      <a:pt x="5405" y="2222"/>
                      <a:pt x="4871" y="2389"/>
                    </a:cubicBezTo>
                    <a:cubicBezTo>
                      <a:pt x="3570" y="2803"/>
                      <a:pt x="3004" y="2984"/>
                      <a:pt x="2656" y="2984"/>
                    </a:cubicBezTo>
                    <a:cubicBezTo>
                      <a:pt x="2388" y="2984"/>
                      <a:pt x="2249" y="2877"/>
                      <a:pt x="2002" y="2689"/>
                    </a:cubicBezTo>
                    <a:cubicBezTo>
                      <a:pt x="601" y="1621"/>
                      <a:pt x="301" y="1021"/>
                      <a:pt x="301" y="687"/>
                    </a:cubicBezTo>
                    <a:cubicBezTo>
                      <a:pt x="335" y="554"/>
                      <a:pt x="401" y="420"/>
                      <a:pt x="568" y="287"/>
                    </a:cubicBezTo>
                    <a:cubicBezTo>
                      <a:pt x="635" y="254"/>
                      <a:pt x="668" y="154"/>
                      <a:pt x="635" y="87"/>
                    </a:cubicBezTo>
                    <a:cubicBezTo>
                      <a:pt x="592" y="23"/>
                      <a:pt x="537" y="0"/>
                      <a:pt x="4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44"/>
              <p:cNvSpPr/>
              <p:nvPr/>
            </p:nvSpPr>
            <p:spPr>
              <a:xfrm>
                <a:off x="1789775" y="1573850"/>
                <a:ext cx="115950" cy="84475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3379" extrusionOk="0">
                    <a:moveTo>
                      <a:pt x="151" y="1"/>
                    </a:moveTo>
                    <a:cubicBezTo>
                      <a:pt x="78" y="1"/>
                      <a:pt x="28" y="60"/>
                      <a:pt x="1" y="143"/>
                    </a:cubicBezTo>
                    <a:cubicBezTo>
                      <a:pt x="1" y="209"/>
                      <a:pt x="68" y="309"/>
                      <a:pt x="134" y="309"/>
                    </a:cubicBezTo>
                    <a:cubicBezTo>
                      <a:pt x="368" y="343"/>
                      <a:pt x="535" y="343"/>
                      <a:pt x="668" y="343"/>
                    </a:cubicBezTo>
                    <a:cubicBezTo>
                      <a:pt x="801" y="343"/>
                      <a:pt x="935" y="343"/>
                      <a:pt x="1135" y="376"/>
                    </a:cubicBezTo>
                    <a:cubicBezTo>
                      <a:pt x="2636" y="610"/>
                      <a:pt x="4070" y="1877"/>
                      <a:pt x="4271" y="2077"/>
                    </a:cubicBezTo>
                    <a:cubicBezTo>
                      <a:pt x="4237" y="2244"/>
                      <a:pt x="4037" y="2711"/>
                      <a:pt x="3870" y="3045"/>
                    </a:cubicBezTo>
                    <a:cubicBezTo>
                      <a:pt x="3637" y="3011"/>
                      <a:pt x="3303" y="2845"/>
                      <a:pt x="2870" y="2544"/>
                    </a:cubicBezTo>
                    <a:cubicBezTo>
                      <a:pt x="2831" y="2519"/>
                      <a:pt x="2798" y="2508"/>
                      <a:pt x="2768" y="2508"/>
                    </a:cubicBezTo>
                    <a:cubicBezTo>
                      <a:pt x="2718" y="2508"/>
                      <a:pt x="2677" y="2537"/>
                      <a:pt x="2636" y="2578"/>
                    </a:cubicBezTo>
                    <a:cubicBezTo>
                      <a:pt x="2603" y="2644"/>
                      <a:pt x="2603" y="2745"/>
                      <a:pt x="2669" y="2778"/>
                    </a:cubicBezTo>
                    <a:cubicBezTo>
                      <a:pt x="3270" y="3178"/>
                      <a:pt x="3670" y="3378"/>
                      <a:pt x="3970" y="3378"/>
                    </a:cubicBezTo>
                    <a:cubicBezTo>
                      <a:pt x="4037" y="3378"/>
                      <a:pt x="4070" y="3345"/>
                      <a:pt x="4104" y="3312"/>
                    </a:cubicBezTo>
                    <a:cubicBezTo>
                      <a:pt x="4237" y="3045"/>
                      <a:pt x="4637" y="2211"/>
                      <a:pt x="4571" y="1977"/>
                    </a:cubicBezTo>
                    <a:cubicBezTo>
                      <a:pt x="4504" y="1811"/>
                      <a:pt x="2836" y="343"/>
                      <a:pt x="1202" y="43"/>
                    </a:cubicBezTo>
                    <a:cubicBezTo>
                      <a:pt x="1085" y="26"/>
                      <a:pt x="985" y="18"/>
                      <a:pt x="897" y="18"/>
                    </a:cubicBezTo>
                    <a:cubicBezTo>
                      <a:pt x="810" y="18"/>
                      <a:pt x="735" y="26"/>
                      <a:pt x="668" y="43"/>
                    </a:cubicBezTo>
                    <a:cubicBezTo>
                      <a:pt x="535" y="43"/>
                      <a:pt x="401" y="43"/>
                      <a:pt x="201" y="9"/>
                    </a:cubicBezTo>
                    <a:cubicBezTo>
                      <a:pt x="183" y="3"/>
                      <a:pt x="167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44"/>
              <p:cNvSpPr/>
              <p:nvPr/>
            </p:nvSpPr>
            <p:spPr>
              <a:xfrm>
                <a:off x="1878175" y="1604000"/>
                <a:ext cx="239375" cy="117700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4708" extrusionOk="0">
                    <a:moveTo>
                      <a:pt x="692" y="1"/>
                    </a:moveTo>
                    <a:cubicBezTo>
                      <a:pt x="508" y="1"/>
                      <a:pt x="322" y="13"/>
                      <a:pt x="134" y="37"/>
                    </a:cubicBezTo>
                    <a:cubicBezTo>
                      <a:pt x="67" y="71"/>
                      <a:pt x="1" y="138"/>
                      <a:pt x="1" y="204"/>
                    </a:cubicBezTo>
                    <a:cubicBezTo>
                      <a:pt x="1" y="287"/>
                      <a:pt x="68" y="346"/>
                      <a:pt x="130" y="346"/>
                    </a:cubicBezTo>
                    <a:cubicBezTo>
                      <a:pt x="143" y="346"/>
                      <a:pt x="156" y="344"/>
                      <a:pt x="167" y="338"/>
                    </a:cubicBezTo>
                    <a:cubicBezTo>
                      <a:pt x="333" y="317"/>
                      <a:pt x="497" y="307"/>
                      <a:pt x="660" y="307"/>
                    </a:cubicBezTo>
                    <a:cubicBezTo>
                      <a:pt x="2595" y="307"/>
                      <a:pt x="4323" y="1704"/>
                      <a:pt x="5738" y="2873"/>
                    </a:cubicBezTo>
                    <a:lnTo>
                      <a:pt x="5905" y="3006"/>
                    </a:lnTo>
                    <a:cubicBezTo>
                      <a:pt x="6272" y="3273"/>
                      <a:pt x="8207" y="4707"/>
                      <a:pt x="9074" y="4707"/>
                    </a:cubicBezTo>
                    <a:cubicBezTo>
                      <a:pt x="9141" y="4707"/>
                      <a:pt x="9207" y="4707"/>
                      <a:pt x="9241" y="4674"/>
                    </a:cubicBezTo>
                    <a:cubicBezTo>
                      <a:pt x="9374" y="4641"/>
                      <a:pt x="9474" y="4541"/>
                      <a:pt x="9507" y="4407"/>
                    </a:cubicBezTo>
                    <a:cubicBezTo>
                      <a:pt x="9574" y="4140"/>
                      <a:pt x="9574" y="4140"/>
                      <a:pt x="7806" y="1705"/>
                    </a:cubicBezTo>
                    <a:cubicBezTo>
                      <a:pt x="7787" y="1666"/>
                      <a:pt x="7744" y="1650"/>
                      <a:pt x="7699" y="1650"/>
                    </a:cubicBezTo>
                    <a:cubicBezTo>
                      <a:pt x="7667" y="1650"/>
                      <a:pt x="7634" y="1658"/>
                      <a:pt x="7606" y="1672"/>
                    </a:cubicBezTo>
                    <a:cubicBezTo>
                      <a:pt x="7539" y="1739"/>
                      <a:pt x="7506" y="1805"/>
                      <a:pt x="7573" y="1905"/>
                    </a:cubicBezTo>
                    <a:cubicBezTo>
                      <a:pt x="9040" y="3940"/>
                      <a:pt x="9241" y="4207"/>
                      <a:pt x="9207" y="4307"/>
                    </a:cubicBezTo>
                    <a:cubicBezTo>
                      <a:pt x="9207" y="4374"/>
                      <a:pt x="9207" y="4374"/>
                      <a:pt x="9174" y="4374"/>
                    </a:cubicBezTo>
                    <a:cubicBezTo>
                      <a:pt x="9142" y="4385"/>
                      <a:pt x="9105" y="4390"/>
                      <a:pt x="9062" y="4390"/>
                    </a:cubicBezTo>
                    <a:cubicBezTo>
                      <a:pt x="8469" y="4390"/>
                      <a:pt x="6852" y="3364"/>
                      <a:pt x="6105" y="2773"/>
                    </a:cubicBezTo>
                    <a:lnTo>
                      <a:pt x="5905" y="2639"/>
                    </a:lnTo>
                    <a:cubicBezTo>
                      <a:pt x="4467" y="1446"/>
                      <a:pt x="2721" y="1"/>
                      <a:pt x="6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44"/>
              <p:cNvSpPr/>
              <p:nvPr/>
            </p:nvSpPr>
            <p:spPr>
              <a:xfrm>
                <a:off x="1896525" y="1623100"/>
                <a:ext cx="16347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6539" h="4144" extrusionOk="0">
                    <a:moveTo>
                      <a:pt x="128" y="1"/>
                    </a:moveTo>
                    <a:cubicBezTo>
                      <a:pt x="50" y="1"/>
                      <a:pt x="1" y="83"/>
                      <a:pt x="1" y="141"/>
                    </a:cubicBezTo>
                    <a:cubicBezTo>
                      <a:pt x="1" y="241"/>
                      <a:pt x="67" y="308"/>
                      <a:pt x="134" y="308"/>
                    </a:cubicBezTo>
                    <a:cubicBezTo>
                      <a:pt x="1768" y="374"/>
                      <a:pt x="3670" y="2075"/>
                      <a:pt x="4937" y="3176"/>
                    </a:cubicBezTo>
                    <a:cubicBezTo>
                      <a:pt x="5671" y="3843"/>
                      <a:pt x="6038" y="4144"/>
                      <a:pt x="6238" y="4144"/>
                    </a:cubicBezTo>
                    <a:cubicBezTo>
                      <a:pt x="6305" y="4144"/>
                      <a:pt x="6338" y="4110"/>
                      <a:pt x="6372" y="4110"/>
                    </a:cubicBezTo>
                    <a:cubicBezTo>
                      <a:pt x="6539" y="3977"/>
                      <a:pt x="6539" y="3710"/>
                      <a:pt x="6038" y="2509"/>
                    </a:cubicBezTo>
                    <a:cubicBezTo>
                      <a:pt x="6014" y="2460"/>
                      <a:pt x="5954" y="2429"/>
                      <a:pt x="5897" y="2429"/>
                    </a:cubicBezTo>
                    <a:cubicBezTo>
                      <a:pt x="5876" y="2429"/>
                      <a:pt x="5856" y="2433"/>
                      <a:pt x="5838" y="2442"/>
                    </a:cubicBezTo>
                    <a:cubicBezTo>
                      <a:pt x="5738" y="2476"/>
                      <a:pt x="5705" y="2576"/>
                      <a:pt x="5738" y="2643"/>
                    </a:cubicBezTo>
                    <a:cubicBezTo>
                      <a:pt x="6072" y="3376"/>
                      <a:pt x="6138" y="3677"/>
                      <a:pt x="6172" y="3810"/>
                    </a:cubicBezTo>
                    <a:cubicBezTo>
                      <a:pt x="5971" y="3677"/>
                      <a:pt x="5538" y="3276"/>
                      <a:pt x="5138" y="2943"/>
                    </a:cubicBezTo>
                    <a:cubicBezTo>
                      <a:pt x="3837" y="1809"/>
                      <a:pt x="1902" y="74"/>
                      <a:pt x="167" y="7"/>
                    </a:cubicBezTo>
                    <a:cubicBezTo>
                      <a:pt x="154" y="3"/>
                      <a:pt x="141" y="1"/>
                      <a:pt x="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44"/>
              <p:cNvSpPr/>
              <p:nvPr/>
            </p:nvSpPr>
            <p:spPr>
              <a:xfrm>
                <a:off x="1850650" y="1655475"/>
                <a:ext cx="135975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5439" h="1148" extrusionOk="0">
                    <a:moveTo>
                      <a:pt x="175" y="0"/>
                    </a:moveTo>
                    <a:cubicBezTo>
                      <a:pt x="119" y="0"/>
                      <a:pt x="59" y="31"/>
                      <a:pt x="34" y="80"/>
                    </a:cubicBezTo>
                    <a:cubicBezTo>
                      <a:pt x="1" y="180"/>
                      <a:pt x="34" y="247"/>
                      <a:pt x="101" y="280"/>
                    </a:cubicBezTo>
                    <a:cubicBezTo>
                      <a:pt x="234" y="347"/>
                      <a:pt x="334" y="447"/>
                      <a:pt x="468" y="547"/>
                    </a:cubicBezTo>
                    <a:cubicBezTo>
                      <a:pt x="801" y="814"/>
                      <a:pt x="1202" y="1147"/>
                      <a:pt x="2236" y="1147"/>
                    </a:cubicBezTo>
                    <a:cubicBezTo>
                      <a:pt x="2903" y="1147"/>
                      <a:pt x="3904" y="1014"/>
                      <a:pt x="5305" y="547"/>
                    </a:cubicBezTo>
                    <a:cubicBezTo>
                      <a:pt x="5405" y="514"/>
                      <a:pt x="5438" y="447"/>
                      <a:pt x="5405" y="347"/>
                    </a:cubicBezTo>
                    <a:cubicBezTo>
                      <a:pt x="5377" y="292"/>
                      <a:pt x="5328" y="238"/>
                      <a:pt x="5256" y="238"/>
                    </a:cubicBezTo>
                    <a:cubicBezTo>
                      <a:pt x="5240" y="238"/>
                      <a:pt x="5223" y="241"/>
                      <a:pt x="5205" y="247"/>
                    </a:cubicBezTo>
                    <a:cubicBezTo>
                      <a:pt x="3822" y="689"/>
                      <a:pt x="2892" y="845"/>
                      <a:pt x="2242" y="845"/>
                    </a:cubicBezTo>
                    <a:cubicBezTo>
                      <a:pt x="1323" y="845"/>
                      <a:pt x="961" y="534"/>
                      <a:pt x="668" y="280"/>
                    </a:cubicBezTo>
                    <a:cubicBezTo>
                      <a:pt x="535" y="180"/>
                      <a:pt x="401" y="80"/>
                      <a:pt x="234" y="13"/>
                    </a:cubicBezTo>
                    <a:cubicBezTo>
                      <a:pt x="216" y="4"/>
                      <a:pt x="196" y="0"/>
                      <a:pt x="1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44"/>
              <p:cNvSpPr/>
              <p:nvPr/>
            </p:nvSpPr>
            <p:spPr>
              <a:xfrm>
                <a:off x="1902375" y="1670725"/>
                <a:ext cx="110100" cy="71825"/>
              </a:xfrm>
              <a:custGeom>
                <a:avLst/>
                <a:gdLst/>
                <a:ahLst/>
                <a:cxnLst/>
                <a:rect l="l" t="t" r="r" b="b"/>
                <a:pathLst>
                  <a:path w="4404" h="2873" extrusionOk="0">
                    <a:moveTo>
                      <a:pt x="1981" y="1"/>
                    </a:moveTo>
                    <a:cubicBezTo>
                      <a:pt x="1930" y="1"/>
                      <a:pt x="1876" y="29"/>
                      <a:pt x="1835" y="70"/>
                    </a:cubicBezTo>
                    <a:cubicBezTo>
                      <a:pt x="1801" y="137"/>
                      <a:pt x="1801" y="204"/>
                      <a:pt x="1868" y="271"/>
                    </a:cubicBezTo>
                    <a:cubicBezTo>
                      <a:pt x="3970" y="2139"/>
                      <a:pt x="4003" y="2539"/>
                      <a:pt x="4003" y="2539"/>
                    </a:cubicBezTo>
                    <a:cubicBezTo>
                      <a:pt x="3985" y="2549"/>
                      <a:pt x="3959" y="2554"/>
                      <a:pt x="3926" y="2554"/>
                    </a:cubicBezTo>
                    <a:cubicBezTo>
                      <a:pt x="3418" y="2554"/>
                      <a:pt x="1241" y="1376"/>
                      <a:pt x="300" y="404"/>
                    </a:cubicBezTo>
                    <a:cubicBezTo>
                      <a:pt x="267" y="387"/>
                      <a:pt x="225" y="379"/>
                      <a:pt x="183" y="379"/>
                    </a:cubicBezTo>
                    <a:cubicBezTo>
                      <a:pt x="142" y="379"/>
                      <a:pt x="100" y="387"/>
                      <a:pt x="67" y="404"/>
                    </a:cubicBezTo>
                    <a:cubicBezTo>
                      <a:pt x="0" y="471"/>
                      <a:pt x="0" y="571"/>
                      <a:pt x="67" y="637"/>
                    </a:cubicBezTo>
                    <a:cubicBezTo>
                      <a:pt x="867" y="1471"/>
                      <a:pt x="3169" y="2872"/>
                      <a:pt x="3970" y="2872"/>
                    </a:cubicBezTo>
                    <a:cubicBezTo>
                      <a:pt x="4003" y="2872"/>
                      <a:pt x="4070" y="2872"/>
                      <a:pt x="4103" y="2839"/>
                    </a:cubicBezTo>
                    <a:cubicBezTo>
                      <a:pt x="4203" y="2806"/>
                      <a:pt x="4270" y="2739"/>
                      <a:pt x="4303" y="2639"/>
                    </a:cubicBezTo>
                    <a:cubicBezTo>
                      <a:pt x="4336" y="2505"/>
                      <a:pt x="4403" y="2139"/>
                      <a:pt x="2068" y="37"/>
                    </a:cubicBezTo>
                    <a:cubicBezTo>
                      <a:pt x="2043" y="12"/>
                      <a:pt x="2012" y="1"/>
                      <a:pt x="19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44"/>
              <p:cNvSpPr/>
              <p:nvPr/>
            </p:nvSpPr>
            <p:spPr>
              <a:xfrm>
                <a:off x="1878175" y="1703325"/>
                <a:ext cx="62575" cy="2837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1135" extrusionOk="0">
                    <a:moveTo>
                      <a:pt x="2302" y="1"/>
                    </a:moveTo>
                    <a:cubicBezTo>
                      <a:pt x="1969" y="134"/>
                      <a:pt x="1602" y="267"/>
                      <a:pt x="1202" y="434"/>
                    </a:cubicBezTo>
                    <a:cubicBezTo>
                      <a:pt x="835" y="568"/>
                      <a:pt x="468" y="734"/>
                      <a:pt x="134" y="835"/>
                    </a:cubicBezTo>
                    <a:cubicBezTo>
                      <a:pt x="67" y="868"/>
                      <a:pt x="1" y="968"/>
                      <a:pt x="34" y="1035"/>
                    </a:cubicBezTo>
                    <a:cubicBezTo>
                      <a:pt x="67" y="1101"/>
                      <a:pt x="101" y="1135"/>
                      <a:pt x="167" y="1135"/>
                    </a:cubicBezTo>
                    <a:lnTo>
                      <a:pt x="234" y="1135"/>
                    </a:lnTo>
                    <a:cubicBezTo>
                      <a:pt x="568" y="1001"/>
                      <a:pt x="935" y="868"/>
                      <a:pt x="1335" y="701"/>
                    </a:cubicBezTo>
                    <a:cubicBezTo>
                      <a:pt x="1702" y="568"/>
                      <a:pt x="2069" y="434"/>
                      <a:pt x="2402" y="301"/>
                    </a:cubicBezTo>
                    <a:cubicBezTo>
                      <a:pt x="2469" y="267"/>
                      <a:pt x="2502" y="201"/>
                      <a:pt x="2502" y="101"/>
                    </a:cubicBezTo>
                    <a:cubicBezTo>
                      <a:pt x="2469" y="34"/>
                      <a:pt x="2369" y="1"/>
                      <a:pt x="2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44"/>
              <p:cNvSpPr/>
              <p:nvPr/>
            </p:nvSpPr>
            <p:spPr>
              <a:xfrm>
                <a:off x="1968250" y="1677175"/>
                <a:ext cx="37550" cy="2117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847" extrusionOk="0">
                    <a:moveTo>
                      <a:pt x="1323" y="0"/>
                    </a:moveTo>
                    <a:cubicBezTo>
                      <a:pt x="1303" y="0"/>
                      <a:pt x="1284" y="4"/>
                      <a:pt x="1268" y="13"/>
                    </a:cubicBezTo>
                    <a:lnTo>
                      <a:pt x="134" y="546"/>
                    </a:lnTo>
                    <a:cubicBezTo>
                      <a:pt x="34" y="580"/>
                      <a:pt x="0" y="680"/>
                      <a:pt x="34" y="746"/>
                    </a:cubicBezTo>
                    <a:cubicBezTo>
                      <a:pt x="67" y="813"/>
                      <a:pt x="134" y="846"/>
                      <a:pt x="200" y="846"/>
                    </a:cubicBezTo>
                    <a:cubicBezTo>
                      <a:pt x="200" y="846"/>
                      <a:pt x="234" y="846"/>
                      <a:pt x="267" y="813"/>
                    </a:cubicBezTo>
                    <a:lnTo>
                      <a:pt x="1401" y="313"/>
                    </a:lnTo>
                    <a:cubicBezTo>
                      <a:pt x="1468" y="279"/>
                      <a:pt x="1501" y="179"/>
                      <a:pt x="1468" y="113"/>
                    </a:cubicBezTo>
                    <a:cubicBezTo>
                      <a:pt x="1443" y="38"/>
                      <a:pt x="1380" y="0"/>
                      <a:pt x="1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44"/>
              <p:cNvSpPr/>
              <p:nvPr/>
            </p:nvSpPr>
            <p:spPr>
              <a:xfrm>
                <a:off x="2210075" y="1291175"/>
                <a:ext cx="1200900" cy="140325"/>
              </a:xfrm>
              <a:custGeom>
                <a:avLst/>
                <a:gdLst/>
                <a:ahLst/>
                <a:cxnLst/>
                <a:rect l="l" t="t" r="r" b="b"/>
                <a:pathLst>
                  <a:path w="48036" h="5613" extrusionOk="0">
                    <a:moveTo>
                      <a:pt x="41596" y="1"/>
                    </a:moveTo>
                    <a:cubicBezTo>
                      <a:pt x="40915" y="1"/>
                      <a:pt x="40053" y="47"/>
                      <a:pt x="38929" y="175"/>
                    </a:cubicBezTo>
                    <a:cubicBezTo>
                      <a:pt x="34459" y="709"/>
                      <a:pt x="30556" y="1176"/>
                      <a:pt x="27154" y="1576"/>
                    </a:cubicBezTo>
                    <a:cubicBezTo>
                      <a:pt x="16231" y="2872"/>
                      <a:pt x="10446" y="3559"/>
                      <a:pt x="6434" y="3559"/>
                    </a:cubicBezTo>
                    <a:cubicBezTo>
                      <a:pt x="3940" y="3559"/>
                      <a:pt x="2132" y="3293"/>
                      <a:pt x="201" y="2743"/>
                    </a:cubicBezTo>
                    <a:cubicBezTo>
                      <a:pt x="134" y="2743"/>
                      <a:pt x="34" y="2777"/>
                      <a:pt x="1" y="2844"/>
                    </a:cubicBezTo>
                    <a:cubicBezTo>
                      <a:pt x="1" y="2944"/>
                      <a:pt x="34" y="3010"/>
                      <a:pt x="134" y="3044"/>
                    </a:cubicBezTo>
                    <a:cubicBezTo>
                      <a:pt x="2102" y="3609"/>
                      <a:pt x="3935" y="3883"/>
                      <a:pt x="6464" y="3883"/>
                    </a:cubicBezTo>
                    <a:cubicBezTo>
                      <a:pt x="10495" y="3883"/>
                      <a:pt x="16294" y="3188"/>
                      <a:pt x="27220" y="1876"/>
                    </a:cubicBezTo>
                    <a:cubicBezTo>
                      <a:pt x="30589" y="1476"/>
                      <a:pt x="34492" y="1009"/>
                      <a:pt x="38995" y="509"/>
                    </a:cubicBezTo>
                    <a:cubicBezTo>
                      <a:pt x="40149" y="374"/>
                      <a:pt x="41017" y="324"/>
                      <a:pt x="41693" y="324"/>
                    </a:cubicBezTo>
                    <a:cubicBezTo>
                      <a:pt x="42855" y="324"/>
                      <a:pt x="43447" y="470"/>
                      <a:pt x="43932" y="575"/>
                    </a:cubicBezTo>
                    <a:cubicBezTo>
                      <a:pt x="44267" y="671"/>
                      <a:pt x="44550" y="749"/>
                      <a:pt x="44905" y="749"/>
                    </a:cubicBezTo>
                    <a:cubicBezTo>
                      <a:pt x="45045" y="749"/>
                      <a:pt x="45196" y="737"/>
                      <a:pt x="45367" y="709"/>
                    </a:cubicBezTo>
                    <a:cubicBezTo>
                      <a:pt x="45767" y="642"/>
                      <a:pt x="46134" y="575"/>
                      <a:pt x="46434" y="509"/>
                    </a:cubicBezTo>
                    <a:cubicBezTo>
                      <a:pt x="46834" y="442"/>
                      <a:pt x="47201" y="375"/>
                      <a:pt x="47468" y="375"/>
                    </a:cubicBezTo>
                    <a:cubicBezTo>
                      <a:pt x="47335" y="442"/>
                      <a:pt x="47168" y="575"/>
                      <a:pt x="47001" y="675"/>
                    </a:cubicBezTo>
                    <a:cubicBezTo>
                      <a:pt x="46367" y="1109"/>
                      <a:pt x="46401" y="1910"/>
                      <a:pt x="46534" y="2510"/>
                    </a:cubicBezTo>
                    <a:cubicBezTo>
                      <a:pt x="46434" y="2443"/>
                      <a:pt x="46334" y="2377"/>
                      <a:pt x="46234" y="2310"/>
                    </a:cubicBezTo>
                    <a:cubicBezTo>
                      <a:pt x="45555" y="1790"/>
                      <a:pt x="45258" y="1570"/>
                      <a:pt x="44936" y="1570"/>
                    </a:cubicBezTo>
                    <a:cubicBezTo>
                      <a:pt x="44721" y="1570"/>
                      <a:pt x="44494" y="1669"/>
                      <a:pt x="44132" y="1843"/>
                    </a:cubicBezTo>
                    <a:cubicBezTo>
                      <a:pt x="43298" y="2210"/>
                      <a:pt x="41564" y="3010"/>
                      <a:pt x="36827" y="3744"/>
                    </a:cubicBezTo>
                    <a:cubicBezTo>
                      <a:pt x="36794" y="3747"/>
                      <a:pt x="36761" y="3748"/>
                      <a:pt x="36728" y="3748"/>
                    </a:cubicBezTo>
                    <a:cubicBezTo>
                      <a:pt x="36324" y="3748"/>
                      <a:pt x="35906" y="3570"/>
                      <a:pt x="35660" y="3477"/>
                    </a:cubicBezTo>
                    <a:cubicBezTo>
                      <a:pt x="35520" y="3417"/>
                      <a:pt x="35427" y="3369"/>
                      <a:pt x="35355" y="3369"/>
                    </a:cubicBezTo>
                    <a:cubicBezTo>
                      <a:pt x="35306" y="3369"/>
                      <a:pt x="35266" y="3391"/>
                      <a:pt x="35226" y="3444"/>
                    </a:cubicBezTo>
                    <a:cubicBezTo>
                      <a:pt x="35126" y="3577"/>
                      <a:pt x="35126" y="3577"/>
                      <a:pt x="36060" y="4511"/>
                    </a:cubicBezTo>
                    <a:cubicBezTo>
                      <a:pt x="35726" y="4578"/>
                      <a:pt x="35426" y="4645"/>
                      <a:pt x="35126" y="4745"/>
                    </a:cubicBezTo>
                    <a:cubicBezTo>
                      <a:pt x="34492" y="4878"/>
                      <a:pt x="33925" y="5045"/>
                      <a:pt x="33091" y="5312"/>
                    </a:cubicBezTo>
                    <a:cubicBezTo>
                      <a:pt x="32991" y="5345"/>
                      <a:pt x="32958" y="5412"/>
                      <a:pt x="32991" y="5512"/>
                    </a:cubicBezTo>
                    <a:cubicBezTo>
                      <a:pt x="32991" y="5579"/>
                      <a:pt x="33058" y="5612"/>
                      <a:pt x="33124" y="5612"/>
                    </a:cubicBezTo>
                    <a:lnTo>
                      <a:pt x="33158" y="5612"/>
                    </a:lnTo>
                    <a:cubicBezTo>
                      <a:pt x="33992" y="5345"/>
                      <a:pt x="34559" y="5179"/>
                      <a:pt x="35193" y="5045"/>
                    </a:cubicBezTo>
                    <a:cubicBezTo>
                      <a:pt x="35560" y="4945"/>
                      <a:pt x="35960" y="4845"/>
                      <a:pt x="36393" y="4712"/>
                    </a:cubicBezTo>
                    <a:cubicBezTo>
                      <a:pt x="36460" y="4712"/>
                      <a:pt x="36494" y="4678"/>
                      <a:pt x="36494" y="4611"/>
                    </a:cubicBezTo>
                    <a:cubicBezTo>
                      <a:pt x="36527" y="4578"/>
                      <a:pt x="36494" y="4511"/>
                      <a:pt x="36460" y="4478"/>
                    </a:cubicBezTo>
                    <a:lnTo>
                      <a:pt x="36293" y="4311"/>
                    </a:lnTo>
                    <a:cubicBezTo>
                      <a:pt x="36127" y="4144"/>
                      <a:pt x="35993" y="4011"/>
                      <a:pt x="35893" y="3911"/>
                    </a:cubicBezTo>
                    <a:lnTo>
                      <a:pt x="35893" y="3911"/>
                    </a:lnTo>
                    <a:cubicBezTo>
                      <a:pt x="36113" y="3993"/>
                      <a:pt x="36400" y="4053"/>
                      <a:pt x="36681" y="4053"/>
                    </a:cubicBezTo>
                    <a:cubicBezTo>
                      <a:pt x="36741" y="4053"/>
                      <a:pt x="36801" y="4050"/>
                      <a:pt x="36860" y="4044"/>
                    </a:cubicBezTo>
                    <a:cubicBezTo>
                      <a:pt x="41664" y="3311"/>
                      <a:pt x="43432" y="2510"/>
                      <a:pt x="44266" y="2110"/>
                    </a:cubicBezTo>
                    <a:cubicBezTo>
                      <a:pt x="44557" y="1977"/>
                      <a:pt x="44733" y="1897"/>
                      <a:pt x="44904" y="1897"/>
                    </a:cubicBezTo>
                    <a:cubicBezTo>
                      <a:pt x="45163" y="1897"/>
                      <a:pt x="45411" y="2081"/>
                      <a:pt x="46034" y="2543"/>
                    </a:cubicBezTo>
                    <a:cubicBezTo>
                      <a:pt x="46234" y="2677"/>
                      <a:pt x="46434" y="2844"/>
                      <a:pt x="46667" y="3010"/>
                    </a:cubicBezTo>
                    <a:cubicBezTo>
                      <a:pt x="46701" y="3027"/>
                      <a:pt x="46734" y="3035"/>
                      <a:pt x="46768" y="3035"/>
                    </a:cubicBezTo>
                    <a:cubicBezTo>
                      <a:pt x="46801" y="3035"/>
                      <a:pt x="46834" y="3027"/>
                      <a:pt x="46868" y="3010"/>
                    </a:cubicBezTo>
                    <a:cubicBezTo>
                      <a:pt x="46901" y="2977"/>
                      <a:pt x="46934" y="2910"/>
                      <a:pt x="46934" y="2844"/>
                    </a:cubicBezTo>
                    <a:cubicBezTo>
                      <a:pt x="46734" y="2076"/>
                      <a:pt x="46634" y="1309"/>
                      <a:pt x="47201" y="942"/>
                    </a:cubicBezTo>
                    <a:cubicBezTo>
                      <a:pt x="47868" y="475"/>
                      <a:pt x="48035" y="342"/>
                      <a:pt x="47968" y="175"/>
                    </a:cubicBezTo>
                    <a:cubicBezTo>
                      <a:pt x="47923" y="83"/>
                      <a:pt x="47856" y="40"/>
                      <a:pt x="47671" y="40"/>
                    </a:cubicBezTo>
                    <a:cubicBezTo>
                      <a:pt x="47453" y="40"/>
                      <a:pt x="47072" y="100"/>
                      <a:pt x="46367" y="208"/>
                    </a:cubicBezTo>
                    <a:cubicBezTo>
                      <a:pt x="46067" y="275"/>
                      <a:pt x="45733" y="342"/>
                      <a:pt x="45333" y="375"/>
                    </a:cubicBezTo>
                    <a:cubicBezTo>
                      <a:pt x="45144" y="408"/>
                      <a:pt x="44985" y="423"/>
                      <a:pt x="44840" y="423"/>
                    </a:cubicBezTo>
                    <a:cubicBezTo>
                      <a:pt x="44551" y="423"/>
                      <a:pt x="44321" y="364"/>
                      <a:pt x="44032" y="275"/>
                    </a:cubicBezTo>
                    <a:cubicBezTo>
                      <a:pt x="43510" y="166"/>
                      <a:pt x="42874" y="1"/>
                      <a:pt x="41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44"/>
              <p:cNvSpPr/>
              <p:nvPr/>
            </p:nvSpPr>
            <p:spPr>
              <a:xfrm>
                <a:off x="2878900" y="1361400"/>
                <a:ext cx="183475" cy="110125"/>
              </a:xfrm>
              <a:custGeom>
                <a:avLst/>
                <a:gdLst/>
                <a:ahLst/>
                <a:cxnLst/>
                <a:rect l="l" t="t" r="r" b="b"/>
                <a:pathLst>
                  <a:path w="7339" h="4405" extrusionOk="0">
                    <a:moveTo>
                      <a:pt x="467" y="301"/>
                    </a:moveTo>
                    <a:lnTo>
                      <a:pt x="467" y="301"/>
                    </a:lnTo>
                    <a:cubicBezTo>
                      <a:pt x="734" y="335"/>
                      <a:pt x="1301" y="502"/>
                      <a:pt x="1902" y="668"/>
                    </a:cubicBezTo>
                    <a:cubicBezTo>
                      <a:pt x="2335" y="768"/>
                      <a:pt x="2836" y="935"/>
                      <a:pt x="3403" y="1069"/>
                    </a:cubicBezTo>
                    <a:cubicBezTo>
                      <a:pt x="5237" y="1536"/>
                      <a:pt x="6138" y="2069"/>
                      <a:pt x="6972" y="4104"/>
                    </a:cubicBezTo>
                    <a:cubicBezTo>
                      <a:pt x="6038" y="4104"/>
                      <a:pt x="5304" y="4104"/>
                      <a:pt x="1735" y="1369"/>
                    </a:cubicBezTo>
                    <a:cubicBezTo>
                      <a:pt x="1068" y="835"/>
                      <a:pt x="634" y="502"/>
                      <a:pt x="467" y="301"/>
                    </a:cubicBezTo>
                    <a:close/>
                    <a:moveTo>
                      <a:pt x="390" y="0"/>
                    </a:moveTo>
                    <a:cubicBezTo>
                      <a:pt x="231" y="0"/>
                      <a:pt x="151" y="46"/>
                      <a:pt x="100" y="135"/>
                    </a:cubicBezTo>
                    <a:cubicBezTo>
                      <a:pt x="0" y="335"/>
                      <a:pt x="167" y="568"/>
                      <a:pt x="1535" y="1602"/>
                    </a:cubicBezTo>
                    <a:cubicBezTo>
                      <a:pt x="4937" y="4238"/>
                      <a:pt x="5871" y="4404"/>
                      <a:pt x="6738" y="4404"/>
                    </a:cubicBezTo>
                    <a:lnTo>
                      <a:pt x="7172" y="4404"/>
                    </a:lnTo>
                    <a:cubicBezTo>
                      <a:pt x="7239" y="4404"/>
                      <a:pt x="7272" y="4371"/>
                      <a:pt x="7305" y="4338"/>
                    </a:cubicBezTo>
                    <a:cubicBezTo>
                      <a:pt x="7339" y="4304"/>
                      <a:pt x="7339" y="4238"/>
                      <a:pt x="7339" y="4204"/>
                    </a:cubicBezTo>
                    <a:cubicBezTo>
                      <a:pt x="6472" y="1869"/>
                      <a:pt x="5437" y="1269"/>
                      <a:pt x="3469" y="768"/>
                    </a:cubicBezTo>
                    <a:cubicBezTo>
                      <a:pt x="2936" y="635"/>
                      <a:pt x="2435" y="468"/>
                      <a:pt x="2002" y="368"/>
                    </a:cubicBezTo>
                    <a:cubicBezTo>
                      <a:pt x="1114" y="120"/>
                      <a:pt x="647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44"/>
              <p:cNvSpPr/>
              <p:nvPr/>
            </p:nvSpPr>
            <p:spPr>
              <a:xfrm>
                <a:off x="3302525" y="1297175"/>
                <a:ext cx="392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670" extrusionOk="0">
                    <a:moveTo>
                      <a:pt x="172" y="0"/>
                    </a:moveTo>
                    <a:cubicBezTo>
                      <a:pt x="120" y="0"/>
                      <a:pt x="77" y="37"/>
                      <a:pt x="34" y="102"/>
                    </a:cubicBezTo>
                    <a:cubicBezTo>
                      <a:pt x="1" y="168"/>
                      <a:pt x="34" y="269"/>
                      <a:pt x="101" y="302"/>
                    </a:cubicBezTo>
                    <a:cubicBezTo>
                      <a:pt x="401" y="435"/>
                      <a:pt x="568" y="702"/>
                      <a:pt x="735" y="969"/>
                    </a:cubicBezTo>
                    <a:cubicBezTo>
                      <a:pt x="901" y="1203"/>
                      <a:pt x="1068" y="1436"/>
                      <a:pt x="1302" y="1636"/>
                    </a:cubicBezTo>
                    <a:cubicBezTo>
                      <a:pt x="1335" y="1636"/>
                      <a:pt x="1368" y="1670"/>
                      <a:pt x="1402" y="1670"/>
                    </a:cubicBezTo>
                    <a:cubicBezTo>
                      <a:pt x="1435" y="1670"/>
                      <a:pt x="1502" y="1636"/>
                      <a:pt x="1535" y="1603"/>
                    </a:cubicBezTo>
                    <a:cubicBezTo>
                      <a:pt x="1568" y="1536"/>
                      <a:pt x="1568" y="1436"/>
                      <a:pt x="1502" y="1369"/>
                    </a:cubicBezTo>
                    <a:cubicBezTo>
                      <a:pt x="1268" y="1203"/>
                      <a:pt x="1135" y="1002"/>
                      <a:pt x="1001" y="769"/>
                    </a:cubicBezTo>
                    <a:cubicBezTo>
                      <a:pt x="801" y="502"/>
                      <a:pt x="601" y="202"/>
                      <a:pt x="268" y="35"/>
                    </a:cubicBezTo>
                    <a:cubicBezTo>
                      <a:pt x="232" y="11"/>
                      <a:pt x="201" y="0"/>
                      <a:pt x="1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44"/>
              <p:cNvSpPr/>
              <p:nvPr/>
            </p:nvSpPr>
            <p:spPr>
              <a:xfrm>
                <a:off x="2586175" y="1400600"/>
                <a:ext cx="226875" cy="125950"/>
              </a:xfrm>
              <a:custGeom>
                <a:avLst/>
                <a:gdLst/>
                <a:ahLst/>
                <a:cxnLst/>
                <a:rect l="l" t="t" r="r" b="b"/>
                <a:pathLst>
                  <a:path w="9075" h="5038" extrusionOk="0">
                    <a:moveTo>
                      <a:pt x="535" y="335"/>
                    </a:moveTo>
                    <a:lnTo>
                      <a:pt x="535" y="335"/>
                    </a:lnTo>
                    <a:cubicBezTo>
                      <a:pt x="768" y="401"/>
                      <a:pt x="1068" y="535"/>
                      <a:pt x="1502" y="701"/>
                    </a:cubicBezTo>
                    <a:cubicBezTo>
                      <a:pt x="2303" y="1035"/>
                      <a:pt x="3603" y="1602"/>
                      <a:pt x="6072" y="2369"/>
                    </a:cubicBezTo>
                    <a:cubicBezTo>
                      <a:pt x="6906" y="2636"/>
                      <a:pt x="7073" y="2736"/>
                      <a:pt x="7573" y="3303"/>
                    </a:cubicBezTo>
                    <a:cubicBezTo>
                      <a:pt x="8640" y="4437"/>
                      <a:pt x="8674" y="4704"/>
                      <a:pt x="8674" y="4738"/>
                    </a:cubicBezTo>
                    <a:cubicBezTo>
                      <a:pt x="8653" y="4750"/>
                      <a:pt x="8624" y="4756"/>
                      <a:pt x="8586" y="4756"/>
                    </a:cubicBezTo>
                    <a:cubicBezTo>
                      <a:pt x="8008" y="4756"/>
                      <a:pt x="5483" y="3369"/>
                      <a:pt x="3603" y="2336"/>
                    </a:cubicBezTo>
                    <a:lnTo>
                      <a:pt x="2803" y="1902"/>
                    </a:lnTo>
                    <a:lnTo>
                      <a:pt x="2703" y="2036"/>
                    </a:lnTo>
                    <a:lnTo>
                      <a:pt x="2736" y="1869"/>
                    </a:lnTo>
                    <a:cubicBezTo>
                      <a:pt x="2002" y="1469"/>
                      <a:pt x="1102" y="968"/>
                      <a:pt x="535" y="335"/>
                    </a:cubicBezTo>
                    <a:close/>
                    <a:moveTo>
                      <a:pt x="168" y="1"/>
                    </a:moveTo>
                    <a:cubicBezTo>
                      <a:pt x="101" y="1"/>
                      <a:pt x="68" y="34"/>
                      <a:pt x="34" y="101"/>
                    </a:cubicBezTo>
                    <a:cubicBezTo>
                      <a:pt x="1" y="134"/>
                      <a:pt x="34" y="201"/>
                      <a:pt x="68" y="268"/>
                    </a:cubicBezTo>
                    <a:cubicBezTo>
                      <a:pt x="635" y="1068"/>
                      <a:pt x="1735" y="1669"/>
                      <a:pt x="2603" y="2136"/>
                    </a:cubicBezTo>
                    <a:lnTo>
                      <a:pt x="2703" y="2036"/>
                    </a:lnTo>
                    <a:lnTo>
                      <a:pt x="2636" y="2169"/>
                    </a:lnTo>
                    <a:lnTo>
                      <a:pt x="3437" y="2603"/>
                    </a:lnTo>
                    <a:cubicBezTo>
                      <a:pt x="6472" y="4271"/>
                      <a:pt x="7973" y="5038"/>
                      <a:pt x="8607" y="5038"/>
                    </a:cubicBezTo>
                    <a:cubicBezTo>
                      <a:pt x="8740" y="5038"/>
                      <a:pt x="8841" y="5005"/>
                      <a:pt x="8907" y="4938"/>
                    </a:cubicBezTo>
                    <a:cubicBezTo>
                      <a:pt x="9074" y="4704"/>
                      <a:pt x="8941" y="4337"/>
                      <a:pt x="7806" y="3070"/>
                    </a:cubicBezTo>
                    <a:cubicBezTo>
                      <a:pt x="7273" y="2503"/>
                      <a:pt x="7039" y="2369"/>
                      <a:pt x="6172" y="2069"/>
                    </a:cubicBezTo>
                    <a:cubicBezTo>
                      <a:pt x="3704" y="1302"/>
                      <a:pt x="2403" y="768"/>
                      <a:pt x="1635" y="435"/>
                    </a:cubicBezTo>
                    <a:cubicBezTo>
                      <a:pt x="935" y="134"/>
                      <a:pt x="601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44"/>
              <p:cNvSpPr/>
              <p:nvPr/>
            </p:nvSpPr>
            <p:spPr>
              <a:xfrm>
                <a:off x="3131575" y="1337000"/>
                <a:ext cx="137625" cy="31125"/>
              </a:xfrm>
              <a:custGeom>
                <a:avLst/>
                <a:gdLst/>
                <a:ahLst/>
                <a:cxnLst/>
                <a:rect l="l" t="t" r="r" b="b"/>
                <a:pathLst>
                  <a:path w="5505" h="1245" extrusionOk="0">
                    <a:moveTo>
                      <a:pt x="5344" y="1"/>
                    </a:moveTo>
                    <a:cubicBezTo>
                      <a:pt x="5330" y="1"/>
                      <a:pt x="5316" y="4"/>
                      <a:pt x="5304" y="10"/>
                    </a:cubicBezTo>
                    <a:cubicBezTo>
                      <a:pt x="3603" y="443"/>
                      <a:pt x="1868" y="744"/>
                      <a:pt x="134" y="944"/>
                    </a:cubicBezTo>
                    <a:cubicBezTo>
                      <a:pt x="34" y="944"/>
                      <a:pt x="0" y="1044"/>
                      <a:pt x="0" y="1111"/>
                    </a:cubicBezTo>
                    <a:cubicBezTo>
                      <a:pt x="0" y="1211"/>
                      <a:pt x="67" y="1244"/>
                      <a:pt x="134" y="1244"/>
                    </a:cubicBezTo>
                    <a:lnTo>
                      <a:pt x="167" y="1244"/>
                    </a:lnTo>
                    <a:cubicBezTo>
                      <a:pt x="1902" y="1044"/>
                      <a:pt x="3670" y="744"/>
                      <a:pt x="5371" y="310"/>
                    </a:cubicBezTo>
                    <a:cubicBezTo>
                      <a:pt x="5438" y="277"/>
                      <a:pt x="5504" y="210"/>
                      <a:pt x="5471" y="110"/>
                    </a:cubicBezTo>
                    <a:cubicBezTo>
                      <a:pt x="5471" y="55"/>
                      <a:pt x="5404" y="1"/>
                      <a:pt x="5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44"/>
              <p:cNvSpPr/>
              <p:nvPr/>
            </p:nvSpPr>
            <p:spPr>
              <a:xfrm>
                <a:off x="3022325" y="1376425"/>
                <a:ext cx="542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568" extrusionOk="0">
                    <a:moveTo>
                      <a:pt x="1386" y="1"/>
                    </a:moveTo>
                    <a:cubicBezTo>
                      <a:pt x="946" y="1"/>
                      <a:pt x="501" y="90"/>
                      <a:pt x="101" y="267"/>
                    </a:cubicBezTo>
                    <a:cubicBezTo>
                      <a:pt x="34" y="301"/>
                      <a:pt x="1" y="401"/>
                      <a:pt x="34" y="468"/>
                    </a:cubicBezTo>
                    <a:cubicBezTo>
                      <a:pt x="34" y="534"/>
                      <a:pt x="101" y="568"/>
                      <a:pt x="167" y="568"/>
                    </a:cubicBezTo>
                    <a:cubicBezTo>
                      <a:pt x="201" y="568"/>
                      <a:pt x="201" y="568"/>
                      <a:pt x="234" y="534"/>
                    </a:cubicBezTo>
                    <a:cubicBezTo>
                      <a:pt x="585" y="381"/>
                      <a:pt x="978" y="300"/>
                      <a:pt x="1368" y="300"/>
                    </a:cubicBezTo>
                    <a:cubicBezTo>
                      <a:pt x="1572" y="300"/>
                      <a:pt x="1774" y="322"/>
                      <a:pt x="1969" y="368"/>
                    </a:cubicBezTo>
                    <a:cubicBezTo>
                      <a:pt x="2069" y="368"/>
                      <a:pt x="2136" y="334"/>
                      <a:pt x="2169" y="234"/>
                    </a:cubicBezTo>
                    <a:cubicBezTo>
                      <a:pt x="2169" y="167"/>
                      <a:pt x="2136" y="67"/>
                      <a:pt x="2035" y="67"/>
                    </a:cubicBezTo>
                    <a:cubicBezTo>
                      <a:pt x="1824" y="23"/>
                      <a:pt x="1606" y="1"/>
                      <a:pt x="13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44"/>
              <p:cNvSpPr/>
              <p:nvPr/>
            </p:nvSpPr>
            <p:spPr>
              <a:xfrm>
                <a:off x="2296800" y="1403725"/>
                <a:ext cx="368625" cy="174550"/>
              </a:xfrm>
              <a:custGeom>
                <a:avLst/>
                <a:gdLst/>
                <a:ahLst/>
                <a:cxnLst/>
                <a:rect l="l" t="t" r="r" b="b"/>
                <a:pathLst>
                  <a:path w="14745" h="6982" extrusionOk="0">
                    <a:moveTo>
                      <a:pt x="149" y="1"/>
                    </a:moveTo>
                    <a:cubicBezTo>
                      <a:pt x="78" y="1"/>
                      <a:pt x="28" y="55"/>
                      <a:pt x="1" y="109"/>
                    </a:cubicBezTo>
                    <a:cubicBezTo>
                      <a:pt x="1" y="210"/>
                      <a:pt x="34" y="276"/>
                      <a:pt x="134" y="310"/>
                    </a:cubicBezTo>
                    <a:cubicBezTo>
                      <a:pt x="4738" y="1377"/>
                      <a:pt x="9908" y="4846"/>
                      <a:pt x="12577" y="6814"/>
                    </a:cubicBezTo>
                    <a:cubicBezTo>
                      <a:pt x="12677" y="6914"/>
                      <a:pt x="12743" y="6948"/>
                      <a:pt x="12777" y="6981"/>
                    </a:cubicBezTo>
                    <a:lnTo>
                      <a:pt x="12944" y="6981"/>
                    </a:lnTo>
                    <a:cubicBezTo>
                      <a:pt x="12977" y="6948"/>
                      <a:pt x="13010" y="6881"/>
                      <a:pt x="13010" y="6814"/>
                    </a:cubicBezTo>
                    <a:cubicBezTo>
                      <a:pt x="12944" y="5914"/>
                      <a:pt x="12343" y="5213"/>
                      <a:pt x="11809" y="4679"/>
                    </a:cubicBezTo>
                    <a:cubicBezTo>
                      <a:pt x="11242" y="4079"/>
                      <a:pt x="10742" y="3679"/>
                      <a:pt x="10408" y="3412"/>
                    </a:cubicBezTo>
                    <a:cubicBezTo>
                      <a:pt x="10275" y="3278"/>
                      <a:pt x="10108" y="3145"/>
                      <a:pt x="10041" y="3078"/>
                    </a:cubicBezTo>
                    <a:cubicBezTo>
                      <a:pt x="10175" y="3012"/>
                      <a:pt x="10508" y="2978"/>
                      <a:pt x="10875" y="2911"/>
                    </a:cubicBezTo>
                    <a:cubicBezTo>
                      <a:pt x="11609" y="2811"/>
                      <a:pt x="12810" y="2645"/>
                      <a:pt x="14611" y="2211"/>
                    </a:cubicBezTo>
                    <a:cubicBezTo>
                      <a:pt x="14678" y="2178"/>
                      <a:pt x="14745" y="2111"/>
                      <a:pt x="14711" y="2011"/>
                    </a:cubicBezTo>
                    <a:cubicBezTo>
                      <a:pt x="14711" y="1956"/>
                      <a:pt x="14667" y="1902"/>
                      <a:pt x="14596" y="1902"/>
                    </a:cubicBezTo>
                    <a:cubicBezTo>
                      <a:pt x="14580" y="1902"/>
                      <a:pt x="14563" y="1905"/>
                      <a:pt x="14545" y="1911"/>
                    </a:cubicBezTo>
                    <a:cubicBezTo>
                      <a:pt x="12777" y="2311"/>
                      <a:pt x="11543" y="2511"/>
                      <a:pt x="10809" y="2611"/>
                    </a:cubicBezTo>
                    <a:cubicBezTo>
                      <a:pt x="10008" y="2745"/>
                      <a:pt x="9741" y="2778"/>
                      <a:pt x="9708" y="2978"/>
                    </a:cubicBezTo>
                    <a:cubicBezTo>
                      <a:pt x="9641" y="3178"/>
                      <a:pt x="9808" y="3312"/>
                      <a:pt x="10208" y="3645"/>
                    </a:cubicBezTo>
                    <a:cubicBezTo>
                      <a:pt x="10542" y="3912"/>
                      <a:pt x="11009" y="4279"/>
                      <a:pt x="11576" y="4880"/>
                    </a:cubicBezTo>
                    <a:cubicBezTo>
                      <a:pt x="12010" y="5313"/>
                      <a:pt x="12477" y="5847"/>
                      <a:pt x="12643" y="6481"/>
                    </a:cubicBezTo>
                    <a:cubicBezTo>
                      <a:pt x="9908" y="4479"/>
                      <a:pt x="4804" y="1077"/>
                      <a:pt x="201" y="9"/>
                    </a:cubicBezTo>
                    <a:cubicBezTo>
                      <a:pt x="183" y="3"/>
                      <a:pt x="165" y="1"/>
                      <a:pt x="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44"/>
              <p:cNvSpPr/>
              <p:nvPr/>
            </p:nvSpPr>
            <p:spPr>
              <a:xfrm>
                <a:off x="2369375" y="1306375"/>
                <a:ext cx="919825" cy="170150"/>
              </a:xfrm>
              <a:custGeom>
                <a:avLst/>
                <a:gdLst/>
                <a:ahLst/>
                <a:cxnLst/>
                <a:rect l="l" t="t" r="r" b="b"/>
                <a:pathLst>
                  <a:path w="36793" h="6806" extrusionOk="0">
                    <a:moveTo>
                      <a:pt x="36626" y="1"/>
                    </a:moveTo>
                    <a:cubicBezTo>
                      <a:pt x="35592" y="67"/>
                      <a:pt x="34558" y="134"/>
                      <a:pt x="33524" y="167"/>
                    </a:cubicBezTo>
                    <a:cubicBezTo>
                      <a:pt x="32023" y="234"/>
                      <a:pt x="30488" y="301"/>
                      <a:pt x="28987" y="468"/>
                    </a:cubicBezTo>
                    <a:cubicBezTo>
                      <a:pt x="26019" y="768"/>
                      <a:pt x="23050" y="1168"/>
                      <a:pt x="20114" y="1602"/>
                    </a:cubicBezTo>
                    <a:cubicBezTo>
                      <a:pt x="17246" y="2035"/>
                      <a:pt x="14377" y="2369"/>
                      <a:pt x="11408" y="2669"/>
                    </a:cubicBezTo>
                    <a:cubicBezTo>
                      <a:pt x="7706" y="3036"/>
                      <a:pt x="3903" y="3436"/>
                      <a:pt x="133" y="3770"/>
                    </a:cubicBezTo>
                    <a:cubicBezTo>
                      <a:pt x="100" y="3770"/>
                      <a:pt x="33" y="3803"/>
                      <a:pt x="0" y="3870"/>
                    </a:cubicBezTo>
                    <a:cubicBezTo>
                      <a:pt x="0" y="3937"/>
                      <a:pt x="0" y="4003"/>
                      <a:pt x="67" y="4037"/>
                    </a:cubicBezTo>
                    <a:cubicBezTo>
                      <a:pt x="701" y="4671"/>
                      <a:pt x="1568" y="5038"/>
                      <a:pt x="2368" y="5404"/>
                    </a:cubicBezTo>
                    <a:lnTo>
                      <a:pt x="2735" y="5571"/>
                    </a:lnTo>
                    <a:cubicBezTo>
                      <a:pt x="3736" y="6005"/>
                      <a:pt x="4770" y="6439"/>
                      <a:pt x="5804" y="6772"/>
                    </a:cubicBezTo>
                    <a:cubicBezTo>
                      <a:pt x="5838" y="6772"/>
                      <a:pt x="5838" y="6805"/>
                      <a:pt x="5871" y="6805"/>
                    </a:cubicBezTo>
                    <a:cubicBezTo>
                      <a:pt x="5938" y="6805"/>
                      <a:pt x="5971" y="6739"/>
                      <a:pt x="6004" y="6705"/>
                    </a:cubicBezTo>
                    <a:cubicBezTo>
                      <a:pt x="6038" y="6605"/>
                      <a:pt x="5971" y="6505"/>
                      <a:pt x="5904" y="6505"/>
                    </a:cubicBezTo>
                    <a:cubicBezTo>
                      <a:pt x="4870" y="6138"/>
                      <a:pt x="3836" y="5738"/>
                      <a:pt x="2835" y="5271"/>
                    </a:cubicBezTo>
                    <a:lnTo>
                      <a:pt x="2502" y="5138"/>
                    </a:lnTo>
                    <a:cubicBezTo>
                      <a:pt x="1801" y="4804"/>
                      <a:pt x="1101" y="4504"/>
                      <a:pt x="534" y="4037"/>
                    </a:cubicBezTo>
                    <a:cubicBezTo>
                      <a:pt x="4170" y="3737"/>
                      <a:pt x="7872" y="3336"/>
                      <a:pt x="11442" y="2969"/>
                    </a:cubicBezTo>
                    <a:cubicBezTo>
                      <a:pt x="14410" y="2669"/>
                      <a:pt x="17279" y="2369"/>
                      <a:pt x="20148" y="1935"/>
                    </a:cubicBezTo>
                    <a:cubicBezTo>
                      <a:pt x="23083" y="1468"/>
                      <a:pt x="26052" y="1101"/>
                      <a:pt x="28987" y="768"/>
                    </a:cubicBezTo>
                    <a:cubicBezTo>
                      <a:pt x="30522" y="601"/>
                      <a:pt x="32056" y="534"/>
                      <a:pt x="33524" y="468"/>
                    </a:cubicBezTo>
                    <a:cubicBezTo>
                      <a:pt x="34558" y="434"/>
                      <a:pt x="35625" y="401"/>
                      <a:pt x="36660" y="334"/>
                    </a:cubicBezTo>
                    <a:cubicBezTo>
                      <a:pt x="36726" y="301"/>
                      <a:pt x="36793" y="234"/>
                      <a:pt x="36793" y="167"/>
                    </a:cubicBezTo>
                    <a:cubicBezTo>
                      <a:pt x="36793" y="67"/>
                      <a:pt x="36726" y="1"/>
                      <a:pt x="366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44"/>
              <p:cNvSpPr/>
              <p:nvPr/>
            </p:nvSpPr>
            <p:spPr>
              <a:xfrm>
                <a:off x="2697100" y="1401450"/>
                <a:ext cx="236025" cy="46725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1869" extrusionOk="0">
                    <a:moveTo>
                      <a:pt x="9240" y="0"/>
                    </a:moveTo>
                    <a:cubicBezTo>
                      <a:pt x="6272" y="567"/>
                      <a:pt x="3136" y="1101"/>
                      <a:pt x="167" y="1535"/>
                    </a:cubicBezTo>
                    <a:cubicBezTo>
                      <a:pt x="67" y="1568"/>
                      <a:pt x="0" y="1635"/>
                      <a:pt x="34" y="1735"/>
                    </a:cubicBezTo>
                    <a:cubicBezTo>
                      <a:pt x="34" y="1802"/>
                      <a:pt x="100" y="1868"/>
                      <a:pt x="167" y="1868"/>
                    </a:cubicBezTo>
                    <a:lnTo>
                      <a:pt x="201" y="1868"/>
                    </a:lnTo>
                    <a:cubicBezTo>
                      <a:pt x="3169" y="1401"/>
                      <a:pt x="6338" y="868"/>
                      <a:pt x="9274" y="334"/>
                    </a:cubicBezTo>
                    <a:cubicBezTo>
                      <a:pt x="9374" y="301"/>
                      <a:pt x="9440" y="234"/>
                      <a:pt x="9407" y="134"/>
                    </a:cubicBezTo>
                    <a:cubicBezTo>
                      <a:pt x="9407" y="67"/>
                      <a:pt x="9307" y="0"/>
                      <a:pt x="92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44"/>
              <p:cNvSpPr/>
              <p:nvPr/>
            </p:nvSpPr>
            <p:spPr>
              <a:xfrm>
                <a:off x="2416075" y="1511200"/>
                <a:ext cx="1201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4804" h="1348" extrusionOk="0">
                    <a:moveTo>
                      <a:pt x="4658" y="1"/>
                    </a:moveTo>
                    <a:cubicBezTo>
                      <a:pt x="4639" y="1"/>
                      <a:pt x="4620" y="5"/>
                      <a:pt x="4603" y="13"/>
                    </a:cubicBezTo>
                    <a:cubicBezTo>
                      <a:pt x="4370" y="80"/>
                      <a:pt x="4136" y="147"/>
                      <a:pt x="3869" y="180"/>
                    </a:cubicBezTo>
                    <a:cubicBezTo>
                      <a:pt x="3336" y="314"/>
                      <a:pt x="2802" y="447"/>
                      <a:pt x="2302" y="714"/>
                    </a:cubicBezTo>
                    <a:cubicBezTo>
                      <a:pt x="2235" y="747"/>
                      <a:pt x="2168" y="781"/>
                      <a:pt x="2102" y="814"/>
                    </a:cubicBezTo>
                    <a:cubicBezTo>
                      <a:pt x="1968" y="914"/>
                      <a:pt x="1801" y="981"/>
                      <a:pt x="1668" y="1014"/>
                    </a:cubicBezTo>
                    <a:cubicBezTo>
                      <a:pt x="1623" y="1026"/>
                      <a:pt x="1575" y="1032"/>
                      <a:pt x="1524" y="1032"/>
                    </a:cubicBezTo>
                    <a:cubicBezTo>
                      <a:pt x="1157" y="1032"/>
                      <a:pt x="647" y="736"/>
                      <a:pt x="267" y="414"/>
                    </a:cubicBezTo>
                    <a:cubicBezTo>
                      <a:pt x="241" y="388"/>
                      <a:pt x="211" y="377"/>
                      <a:pt x="181" y="377"/>
                    </a:cubicBezTo>
                    <a:cubicBezTo>
                      <a:pt x="133" y="377"/>
                      <a:pt x="87" y="406"/>
                      <a:pt x="67" y="447"/>
                    </a:cubicBezTo>
                    <a:cubicBezTo>
                      <a:pt x="0" y="514"/>
                      <a:pt x="0" y="614"/>
                      <a:pt x="67" y="647"/>
                    </a:cubicBezTo>
                    <a:cubicBezTo>
                      <a:pt x="467" y="981"/>
                      <a:pt x="1067" y="1348"/>
                      <a:pt x="1568" y="1348"/>
                    </a:cubicBezTo>
                    <a:cubicBezTo>
                      <a:pt x="1601" y="1348"/>
                      <a:pt x="1668" y="1348"/>
                      <a:pt x="1735" y="1314"/>
                    </a:cubicBezTo>
                    <a:cubicBezTo>
                      <a:pt x="1935" y="1281"/>
                      <a:pt x="2102" y="1181"/>
                      <a:pt x="2268" y="1081"/>
                    </a:cubicBezTo>
                    <a:cubicBezTo>
                      <a:pt x="2335" y="1048"/>
                      <a:pt x="2368" y="1014"/>
                      <a:pt x="2435" y="981"/>
                    </a:cubicBezTo>
                    <a:cubicBezTo>
                      <a:pt x="2935" y="747"/>
                      <a:pt x="3436" y="614"/>
                      <a:pt x="3970" y="480"/>
                    </a:cubicBezTo>
                    <a:cubicBezTo>
                      <a:pt x="4203" y="447"/>
                      <a:pt x="4437" y="380"/>
                      <a:pt x="4670" y="314"/>
                    </a:cubicBezTo>
                    <a:cubicBezTo>
                      <a:pt x="4770" y="280"/>
                      <a:pt x="4803" y="180"/>
                      <a:pt x="4803" y="114"/>
                    </a:cubicBezTo>
                    <a:cubicBezTo>
                      <a:pt x="4778" y="38"/>
                      <a:pt x="4716" y="1"/>
                      <a:pt x="46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44"/>
              <p:cNvSpPr/>
              <p:nvPr/>
            </p:nvSpPr>
            <p:spPr>
              <a:xfrm>
                <a:off x="2368525" y="1461275"/>
                <a:ext cx="103425" cy="586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2345" extrusionOk="0">
                    <a:moveTo>
                      <a:pt x="182" y="0"/>
                    </a:moveTo>
                    <a:cubicBezTo>
                      <a:pt x="111" y="0"/>
                      <a:pt x="61" y="55"/>
                      <a:pt x="34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1435" y="843"/>
                      <a:pt x="2703" y="1510"/>
                      <a:pt x="3870" y="2311"/>
                    </a:cubicBezTo>
                    <a:cubicBezTo>
                      <a:pt x="3870" y="2344"/>
                      <a:pt x="3903" y="2344"/>
                      <a:pt x="3937" y="2344"/>
                    </a:cubicBezTo>
                    <a:cubicBezTo>
                      <a:pt x="4004" y="2344"/>
                      <a:pt x="4037" y="2311"/>
                      <a:pt x="4070" y="2277"/>
                    </a:cubicBezTo>
                    <a:cubicBezTo>
                      <a:pt x="4137" y="2211"/>
                      <a:pt x="4104" y="2111"/>
                      <a:pt x="4037" y="2044"/>
                    </a:cubicBezTo>
                    <a:cubicBezTo>
                      <a:pt x="2836" y="1243"/>
                      <a:pt x="1568" y="543"/>
                      <a:pt x="234" y="9"/>
                    </a:cubicBezTo>
                    <a:cubicBezTo>
                      <a:pt x="216" y="3"/>
                      <a:pt x="199" y="0"/>
                      <a:pt x="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44"/>
              <p:cNvSpPr/>
              <p:nvPr/>
            </p:nvSpPr>
            <p:spPr>
              <a:xfrm>
                <a:off x="2471100" y="1518600"/>
                <a:ext cx="127625" cy="80500"/>
              </a:xfrm>
              <a:custGeom>
                <a:avLst/>
                <a:gdLst/>
                <a:ahLst/>
                <a:cxnLst/>
                <a:rect l="l" t="t" r="r" b="b"/>
                <a:pathLst>
                  <a:path w="5105" h="3220" extrusionOk="0">
                    <a:moveTo>
                      <a:pt x="2886" y="1"/>
                    </a:moveTo>
                    <a:cubicBezTo>
                      <a:pt x="2844" y="1"/>
                      <a:pt x="2803" y="18"/>
                      <a:pt x="2769" y="51"/>
                    </a:cubicBezTo>
                    <a:cubicBezTo>
                      <a:pt x="2736" y="118"/>
                      <a:pt x="2736" y="218"/>
                      <a:pt x="2803" y="285"/>
                    </a:cubicBezTo>
                    <a:cubicBezTo>
                      <a:pt x="3637" y="1018"/>
                      <a:pt x="4137" y="1819"/>
                      <a:pt x="4704" y="2920"/>
                    </a:cubicBezTo>
                    <a:cubicBezTo>
                      <a:pt x="3436" y="2786"/>
                      <a:pt x="2002" y="1719"/>
                      <a:pt x="935" y="918"/>
                    </a:cubicBezTo>
                    <a:cubicBezTo>
                      <a:pt x="668" y="752"/>
                      <a:pt x="434" y="585"/>
                      <a:pt x="234" y="418"/>
                    </a:cubicBezTo>
                    <a:cubicBezTo>
                      <a:pt x="216" y="409"/>
                      <a:pt x="196" y="405"/>
                      <a:pt x="175" y="405"/>
                    </a:cubicBezTo>
                    <a:cubicBezTo>
                      <a:pt x="119" y="405"/>
                      <a:pt x="58" y="436"/>
                      <a:pt x="34" y="485"/>
                    </a:cubicBezTo>
                    <a:cubicBezTo>
                      <a:pt x="1" y="551"/>
                      <a:pt x="1" y="651"/>
                      <a:pt x="67" y="685"/>
                    </a:cubicBezTo>
                    <a:cubicBezTo>
                      <a:pt x="267" y="818"/>
                      <a:pt x="501" y="985"/>
                      <a:pt x="734" y="1185"/>
                    </a:cubicBezTo>
                    <a:cubicBezTo>
                      <a:pt x="1902" y="2052"/>
                      <a:pt x="3503" y="3220"/>
                      <a:pt x="4904" y="3220"/>
                    </a:cubicBezTo>
                    <a:lnTo>
                      <a:pt x="4971" y="3220"/>
                    </a:lnTo>
                    <a:cubicBezTo>
                      <a:pt x="5004" y="3220"/>
                      <a:pt x="5071" y="3187"/>
                      <a:pt x="5104" y="3153"/>
                    </a:cubicBezTo>
                    <a:cubicBezTo>
                      <a:pt x="5104" y="3120"/>
                      <a:pt x="5104" y="3053"/>
                      <a:pt x="5104" y="3020"/>
                    </a:cubicBezTo>
                    <a:cubicBezTo>
                      <a:pt x="4571" y="1986"/>
                      <a:pt x="4003" y="985"/>
                      <a:pt x="3003" y="51"/>
                    </a:cubicBezTo>
                    <a:cubicBezTo>
                      <a:pt x="2969" y="18"/>
                      <a:pt x="2928" y="1"/>
                      <a:pt x="28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44"/>
              <p:cNvSpPr/>
              <p:nvPr/>
            </p:nvSpPr>
            <p:spPr>
              <a:xfrm>
                <a:off x="2591200" y="1485675"/>
                <a:ext cx="138450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1936" extrusionOk="0">
                    <a:moveTo>
                      <a:pt x="5304" y="0"/>
                    </a:moveTo>
                    <a:cubicBezTo>
                      <a:pt x="5237" y="34"/>
                      <a:pt x="5137" y="67"/>
                      <a:pt x="5037" y="67"/>
                    </a:cubicBezTo>
                    <a:cubicBezTo>
                      <a:pt x="4637" y="167"/>
                      <a:pt x="3903" y="301"/>
                      <a:pt x="2402" y="801"/>
                    </a:cubicBezTo>
                    <a:cubicBezTo>
                      <a:pt x="2366" y="819"/>
                      <a:pt x="2337" y="827"/>
                      <a:pt x="2312" y="827"/>
                    </a:cubicBezTo>
                    <a:cubicBezTo>
                      <a:pt x="2243" y="827"/>
                      <a:pt x="2199" y="765"/>
                      <a:pt x="2102" y="668"/>
                    </a:cubicBezTo>
                    <a:cubicBezTo>
                      <a:pt x="2006" y="572"/>
                      <a:pt x="1876" y="408"/>
                      <a:pt x="1639" y="408"/>
                    </a:cubicBezTo>
                    <a:cubicBezTo>
                      <a:pt x="1545" y="408"/>
                      <a:pt x="1434" y="434"/>
                      <a:pt x="1301" y="501"/>
                    </a:cubicBezTo>
                    <a:cubicBezTo>
                      <a:pt x="1234" y="534"/>
                      <a:pt x="1201" y="601"/>
                      <a:pt x="1234" y="701"/>
                    </a:cubicBezTo>
                    <a:lnTo>
                      <a:pt x="1301" y="868"/>
                    </a:lnTo>
                    <a:cubicBezTo>
                      <a:pt x="1368" y="1001"/>
                      <a:pt x="1434" y="1168"/>
                      <a:pt x="1434" y="1201"/>
                    </a:cubicBezTo>
                    <a:cubicBezTo>
                      <a:pt x="1401" y="1268"/>
                      <a:pt x="1101" y="1335"/>
                      <a:pt x="801" y="1435"/>
                    </a:cubicBezTo>
                    <a:cubicBezTo>
                      <a:pt x="634" y="1468"/>
                      <a:pt x="400" y="1535"/>
                      <a:pt x="133" y="1635"/>
                    </a:cubicBezTo>
                    <a:cubicBezTo>
                      <a:pt x="67" y="1635"/>
                      <a:pt x="0" y="1735"/>
                      <a:pt x="33" y="1802"/>
                    </a:cubicBezTo>
                    <a:cubicBezTo>
                      <a:pt x="67" y="1902"/>
                      <a:pt x="100" y="1935"/>
                      <a:pt x="167" y="1935"/>
                    </a:cubicBezTo>
                    <a:cubicBezTo>
                      <a:pt x="200" y="1935"/>
                      <a:pt x="200" y="1935"/>
                      <a:pt x="234" y="1902"/>
                    </a:cubicBezTo>
                    <a:cubicBezTo>
                      <a:pt x="500" y="1835"/>
                      <a:pt x="734" y="1768"/>
                      <a:pt x="901" y="1735"/>
                    </a:cubicBezTo>
                    <a:cubicBezTo>
                      <a:pt x="1434" y="1568"/>
                      <a:pt x="1635" y="1501"/>
                      <a:pt x="1735" y="1335"/>
                    </a:cubicBezTo>
                    <a:cubicBezTo>
                      <a:pt x="1801" y="1168"/>
                      <a:pt x="1735" y="1001"/>
                      <a:pt x="1601" y="734"/>
                    </a:cubicBezTo>
                    <a:cubicBezTo>
                      <a:pt x="1618" y="729"/>
                      <a:pt x="1635" y="726"/>
                      <a:pt x="1650" y="726"/>
                    </a:cubicBezTo>
                    <a:cubicBezTo>
                      <a:pt x="1725" y="726"/>
                      <a:pt x="1785" y="790"/>
                      <a:pt x="1868" y="901"/>
                    </a:cubicBezTo>
                    <a:cubicBezTo>
                      <a:pt x="1970" y="1003"/>
                      <a:pt x="2093" y="1145"/>
                      <a:pt x="2295" y="1145"/>
                    </a:cubicBezTo>
                    <a:cubicBezTo>
                      <a:pt x="2356" y="1145"/>
                      <a:pt x="2424" y="1132"/>
                      <a:pt x="2502" y="1101"/>
                    </a:cubicBezTo>
                    <a:cubicBezTo>
                      <a:pt x="3970" y="601"/>
                      <a:pt x="4703" y="467"/>
                      <a:pt x="5104" y="367"/>
                    </a:cubicBezTo>
                    <a:cubicBezTo>
                      <a:pt x="5237" y="367"/>
                      <a:pt x="5337" y="334"/>
                      <a:pt x="5404" y="301"/>
                    </a:cubicBezTo>
                    <a:cubicBezTo>
                      <a:pt x="5471" y="301"/>
                      <a:pt x="5537" y="201"/>
                      <a:pt x="5504" y="100"/>
                    </a:cubicBezTo>
                    <a:cubicBezTo>
                      <a:pt x="5471" y="34"/>
                      <a:pt x="5404" y="0"/>
                      <a:pt x="53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44"/>
              <p:cNvSpPr/>
              <p:nvPr/>
            </p:nvSpPr>
            <p:spPr>
              <a:xfrm>
                <a:off x="2342675" y="1560425"/>
                <a:ext cx="183500" cy="66200"/>
              </a:xfrm>
              <a:custGeom>
                <a:avLst/>
                <a:gdLst/>
                <a:ahLst/>
                <a:cxnLst/>
                <a:rect l="l" t="t" r="r" b="b"/>
                <a:pathLst>
                  <a:path w="7340" h="2648" extrusionOk="0">
                    <a:moveTo>
                      <a:pt x="1523" y="0"/>
                    </a:moveTo>
                    <a:cubicBezTo>
                      <a:pt x="1504" y="0"/>
                      <a:pt x="1485" y="4"/>
                      <a:pt x="1468" y="13"/>
                    </a:cubicBezTo>
                    <a:cubicBezTo>
                      <a:pt x="1235" y="113"/>
                      <a:pt x="101" y="646"/>
                      <a:pt x="34" y="1113"/>
                    </a:cubicBezTo>
                    <a:cubicBezTo>
                      <a:pt x="1" y="1213"/>
                      <a:pt x="67" y="1347"/>
                      <a:pt x="134" y="1414"/>
                    </a:cubicBezTo>
                    <a:cubicBezTo>
                      <a:pt x="801" y="1981"/>
                      <a:pt x="2035" y="2648"/>
                      <a:pt x="2569" y="2648"/>
                    </a:cubicBezTo>
                    <a:lnTo>
                      <a:pt x="2602" y="2648"/>
                    </a:lnTo>
                    <a:cubicBezTo>
                      <a:pt x="2703" y="2648"/>
                      <a:pt x="2703" y="2648"/>
                      <a:pt x="3837" y="2081"/>
                    </a:cubicBezTo>
                    <a:cubicBezTo>
                      <a:pt x="4470" y="1780"/>
                      <a:pt x="5538" y="1213"/>
                      <a:pt x="7239" y="379"/>
                    </a:cubicBezTo>
                    <a:cubicBezTo>
                      <a:pt x="7306" y="346"/>
                      <a:pt x="7339" y="246"/>
                      <a:pt x="7306" y="146"/>
                    </a:cubicBezTo>
                    <a:cubicBezTo>
                      <a:pt x="7281" y="97"/>
                      <a:pt x="7221" y="66"/>
                      <a:pt x="7165" y="66"/>
                    </a:cubicBezTo>
                    <a:cubicBezTo>
                      <a:pt x="7144" y="66"/>
                      <a:pt x="7124" y="70"/>
                      <a:pt x="7106" y="79"/>
                    </a:cubicBezTo>
                    <a:cubicBezTo>
                      <a:pt x="5371" y="947"/>
                      <a:pt x="4337" y="1480"/>
                      <a:pt x="3670" y="1814"/>
                    </a:cubicBezTo>
                    <a:cubicBezTo>
                      <a:pt x="2736" y="2314"/>
                      <a:pt x="2636" y="2348"/>
                      <a:pt x="2569" y="2348"/>
                    </a:cubicBezTo>
                    <a:lnTo>
                      <a:pt x="2536" y="2348"/>
                    </a:lnTo>
                    <a:cubicBezTo>
                      <a:pt x="2135" y="2348"/>
                      <a:pt x="1001" y="1747"/>
                      <a:pt x="334" y="1147"/>
                    </a:cubicBezTo>
                    <a:cubicBezTo>
                      <a:pt x="368" y="947"/>
                      <a:pt x="1001" y="546"/>
                      <a:pt x="1602" y="313"/>
                    </a:cubicBezTo>
                    <a:cubicBezTo>
                      <a:pt x="1668" y="279"/>
                      <a:pt x="1702" y="179"/>
                      <a:pt x="1668" y="113"/>
                    </a:cubicBezTo>
                    <a:cubicBezTo>
                      <a:pt x="1643" y="38"/>
                      <a:pt x="1581" y="0"/>
                      <a:pt x="1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44"/>
              <p:cNvSpPr/>
              <p:nvPr/>
            </p:nvSpPr>
            <p:spPr>
              <a:xfrm>
                <a:off x="2079150" y="1590250"/>
                <a:ext cx="502900" cy="150625"/>
              </a:xfrm>
              <a:custGeom>
                <a:avLst/>
                <a:gdLst/>
                <a:ahLst/>
                <a:cxnLst/>
                <a:rect l="l" t="t" r="r" b="b"/>
                <a:pathLst>
                  <a:path w="20116" h="6025" extrusionOk="0">
                    <a:moveTo>
                      <a:pt x="15463" y="0"/>
                    </a:moveTo>
                    <a:cubicBezTo>
                      <a:pt x="15414" y="0"/>
                      <a:pt x="15366" y="24"/>
                      <a:pt x="15345" y="87"/>
                    </a:cubicBezTo>
                    <a:cubicBezTo>
                      <a:pt x="15278" y="154"/>
                      <a:pt x="15312" y="254"/>
                      <a:pt x="15378" y="287"/>
                    </a:cubicBezTo>
                    <a:cubicBezTo>
                      <a:pt x="17513" y="1788"/>
                      <a:pt x="19681" y="3856"/>
                      <a:pt x="19381" y="4824"/>
                    </a:cubicBezTo>
                    <a:cubicBezTo>
                      <a:pt x="19315" y="5157"/>
                      <a:pt x="18881" y="5324"/>
                      <a:pt x="18114" y="5391"/>
                    </a:cubicBezTo>
                    <a:cubicBezTo>
                      <a:pt x="17447" y="5424"/>
                      <a:pt x="16779" y="5458"/>
                      <a:pt x="16146" y="5524"/>
                    </a:cubicBezTo>
                    <a:cubicBezTo>
                      <a:pt x="14798" y="5624"/>
                      <a:pt x="13474" y="5721"/>
                      <a:pt x="12089" y="5721"/>
                    </a:cubicBezTo>
                    <a:cubicBezTo>
                      <a:pt x="8844" y="5721"/>
                      <a:pt x="5260" y="5190"/>
                      <a:pt x="234" y="2922"/>
                    </a:cubicBezTo>
                    <a:cubicBezTo>
                      <a:pt x="216" y="2914"/>
                      <a:pt x="196" y="2909"/>
                      <a:pt x="175" y="2909"/>
                    </a:cubicBezTo>
                    <a:cubicBezTo>
                      <a:pt x="119" y="2909"/>
                      <a:pt x="59" y="2940"/>
                      <a:pt x="34" y="2989"/>
                    </a:cubicBezTo>
                    <a:cubicBezTo>
                      <a:pt x="1" y="3056"/>
                      <a:pt x="34" y="3156"/>
                      <a:pt x="101" y="3189"/>
                    </a:cubicBezTo>
                    <a:cubicBezTo>
                      <a:pt x="5171" y="5491"/>
                      <a:pt x="8807" y="6025"/>
                      <a:pt x="12076" y="6025"/>
                    </a:cubicBezTo>
                    <a:cubicBezTo>
                      <a:pt x="13477" y="6025"/>
                      <a:pt x="14811" y="5925"/>
                      <a:pt x="16179" y="5825"/>
                    </a:cubicBezTo>
                    <a:cubicBezTo>
                      <a:pt x="16813" y="5791"/>
                      <a:pt x="17447" y="5724"/>
                      <a:pt x="18114" y="5691"/>
                    </a:cubicBezTo>
                    <a:cubicBezTo>
                      <a:pt x="19014" y="5624"/>
                      <a:pt x="19548" y="5391"/>
                      <a:pt x="19681" y="4891"/>
                    </a:cubicBezTo>
                    <a:cubicBezTo>
                      <a:pt x="20115" y="3389"/>
                      <a:pt x="16312" y="587"/>
                      <a:pt x="15545" y="20"/>
                    </a:cubicBezTo>
                    <a:cubicBezTo>
                      <a:pt x="15521" y="8"/>
                      <a:pt x="15492" y="0"/>
                      <a:pt x="15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44"/>
              <p:cNvSpPr/>
              <p:nvPr/>
            </p:nvSpPr>
            <p:spPr>
              <a:xfrm>
                <a:off x="2264300" y="1617125"/>
                <a:ext cx="274375" cy="93725"/>
              </a:xfrm>
              <a:custGeom>
                <a:avLst/>
                <a:gdLst/>
                <a:ahLst/>
                <a:cxnLst/>
                <a:rect l="l" t="t" r="r" b="b"/>
                <a:pathLst>
                  <a:path w="10975" h="3749" extrusionOk="0">
                    <a:moveTo>
                      <a:pt x="146" y="0"/>
                    </a:moveTo>
                    <a:cubicBezTo>
                      <a:pt x="90" y="0"/>
                      <a:pt x="33" y="38"/>
                      <a:pt x="33" y="113"/>
                    </a:cubicBezTo>
                    <a:cubicBezTo>
                      <a:pt x="0" y="180"/>
                      <a:pt x="33" y="280"/>
                      <a:pt x="133" y="313"/>
                    </a:cubicBezTo>
                    <a:cubicBezTo>
                      <a:pt x="1401" y="680"/>
                      <a:pt x="2669" y="1214"/>
                      <a:pt x="3903" y="1747"/>
                    </a:cubicBezTo>
                    <a:cubicBezTo>
                      <a:pt x="6104" y="2648"/>
                      <a:pt x="8373" y="3615"/>
                      <a:pt x="10774" y="3749"/>
                    </a:cubicBezTo>
                    <a:lnTo>
                      <a:pt x="10808" y="3749"/>
                    </a:lnTo>
                    <a:cubicBezTo>
                      <a:pt x="10874" y="3749"/>
                      <a:pt x="10941" y="3682"/>
                      <a:pt x="10941" y="3582"/>
                    </a:cubicBezTo>
                    <a:cubicBezTo>
                      <a:pt x="10975" y="3515"/>
                      <a:pt x="10908" y="3415"/>
                      <a:pt x="10808" y="3415"/>
                    </a:cubicBezTo>
                    <a:cubicBezTo>
                      <a:pt x="8439" y="3315"/>
                      <a:pt x="6204" y="2348"/>
                      <a:pt x="4036" y="1447"/>
                    </a:cubicBezTo>
                    <a:cubicBezTo>
                      <a:pt x="2802" y="913"/>
                      <a:pt x="1501" y="380"/>
                      <a:pt x="200" y="13"/>
                    </a:cubicBezTo>
                    <a:cubicBezTo>
                      <a:pt x="183" y="4"/>
                      <a:pt x="165" y="0"/>
                      <a:pt x="1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44"/>
              <p:cNvSpPr/>
              <p:nvPr/>
            </p:nvSpPr>
            <p:spPr>
              <a:xfrm>
                <a:off x="2423575" y="1641575"/>
                <a:ext cx="97600" cy="35100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1404" extrusionOk="0">
                    <a:moveTo>
                      <a:pt x="164" y="1"/>
                    </a:moveTo>
                    <a:cubicBezTo>
                      <a:pt x="104" y="1"/>
                      <a:pt x="55" y="38"/>
                      <a:pt x="34" y="102"/>
                    </a:cubicBezTo>
                    <a:cubicBezTo>
                      <a:pt x="0" y="169"/>
                      <a:pt x="34" y="269"/>
                      <a:pt x="134" y="302"/>
                    </a:cubicBezTo>
                    <a:cubicBezTo>
                      <a:pt x="1268" y="836"/>
                      <a:pt x="2469" y="1203"/>
                      <a:pt x="3703" y="1403"/>
                    </a:cubicBezTo>
                    <a:lnTo>
                      <a:pt x="3736" y="1403"/>
                    </a:lnTo>
                    <a:cubicBezTo>
                      <a:pt x="3803" y="1403"/>
                      <a:pt x="3870" y="1336"/>
                      <a:pt x="3903" y="1270"/>
                    </a:cubicBezTo>
                    <a:cubicBezTo>
                      <a:pt x="3903" y="1170"/>
                      <a:pt x="3836" y="1103"/>
                      <a:pt x="3770" y="1103"/>
                    </a:cubicBezTo>
                    <a:cubicBezTo>
                      <a:pt x="2535" y="903"/>
                      <a:pt x="1368" y="536"/>
                      <a:pt x="267" y="36"/>
                    </a:cubicBezTo>
                    <a:cubicBezTo>
                      <a:pt x="232" y="12"/>
                      <a:pt x="196" y="1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44"/>
              <p:cNvSpPr/>
              <p:nvPr/>
            </p:nvSpPr>
            <p:spPr>
              <a:xfrm>
                <a:off x="2248450" y="1666925"/>
                <a:ext cx="105100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1691" extrusionOk="0">
                    <a:moveTo>
                      <a:pt x="3998" y="0"/>
                    </a:moveTo>
                    <a:cubicBezTo>
                      <a:pt x="3964" y="0"/>
                      <a:pt x="3931" y="8"/>
                      <a:pt x="3903" y="22"/>
                    </a:cubicBezTo>
                    <a:cubicBezTo>
                      <a:pt x="2802" y="1023"/>
                      <a:pt x="1201" y="1390"/>
                      <a:pt x="134" y="1390"/>
                    </a:cubicBezTo>
                    <a:cubicBezTo>
                      <a:pt x="67" y="1390"/>
                      <a:pt x="0" y="1457"/>
                      <a:pt x="0" y="1557"/>
                    </a:cubicBezTo>
                    <a:cubicBezTo>
                      <a:pt x="0" y="1623"/>
                      <a:pt x="67" y="1690"/>
                      <a:pt x="167" y="1690"/>
                    </a:cubicBezTo>
                    <a:cubicBezTo>
                      <a:pt x="1268" y="1690"/>
                      <a:pt x="2969" y="1290"/>
                      <a:pt x="4103" y="256"/>
                    </a:cubicBezTo>
                    <a:cubicBezTo>
                      <a:pt x="4170" y="222"/>
                      <a:pt x="4203" y="122"/>
                      <a:pt x="4137" y="56"/>
                    </a:cubicBezTo>
                    <a:cubicBezTo>
                      <a:pt x="4097" y="17"/>
                      <a:pt x="4047" y="0"/>
                      <a:pt x="39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44"/>
              <p:cNvSpPr/>
              <p:nvPr/>
            </p:nvSpPr>
            <p:spPr>
              <a:xfrm>
                <a:off x="3088200" y="1698325"/>
                <a:ext cx="5462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21850" h="4938" extrusionOk="0">
                    <a:moveTo>
                      <a:pt x="16063" y="333"/>
                    </a:moveTo>
                    <a:cubicBezTo>
                      <a:pt x="16072" y="333"/>
                      <a:pt x="16077" y="333"/>
                      <a:pt x="16079" y="334"/>
                    </a:cubicBezTo>
                    <a:cubicBezTo>
                      <a:pt x="18981" y="334"/>
                      <a:pt x="21083" y="1301"/>
                      <a:pt x="21450" y="1702"/>
                    </a:cubicBezTo>
                    <a:cubicBezTo>
                      <a:pt x="14711" y="2869"/>
                      <a:pt x="11209" y="3670"/>
                      <a:pt x="9107" y="4137"/>
                    </a:cubicBezTo>
                    <a:cubicBezTo>
                      <a:pt x="7672" y="4456"/>
                      <a:pt x="6999" y="4605"/>
                      <a:pt x="6488" y="4605"/>
                    </a:cubicBezTo>
                    <a:cubicBezTo>
                      <a:pt x="6038" y="4605"/>
                      <a:pt x="5714" y="4489"/>
                      <a:pt x="5105" y="4270"/>
                    </a:cubicBezTo>
                    <a:lnTo>
                      <a:pt x="4771" y="4137"/>
                    </a:lnTo>
                    <a:cubicBezTo>
                      <a:pt x="3070" y="3536"/>
                      <a:pt x="668" y="2369"/>
                      <a:pt x="401" y="1735"/>
                    </a:cubicBezTo>
                    <a:cubicBezTo>
                      <a:pt x="2926" y="1276"/>
                      <a:pt x="15543" y="333"/>
                      <a:pt x="16063" y="333"/>
                    </a:cubicBezTo>
                    <a:close/>
                    <a:moveTo>
                      <a:pt x="16079" y="0"/>
                    </a:moveTo>
                    <a:cubicBezTo>
                      <a:pt x="15445" y="0"/>
                      <a:pt x="2269" y="1001"/>
                      <a:pt x="201" y="1468"/>
                    </a:cubicBezTo>
                    <a:cubicBezTo>
                      <a:pt x="134" y="1468"/>
                      <a:pt x="68" y="1535"/>
                      <a:pt x="68" y="1602"/>
                    </a:cubicBezTo>
                    <a:cubicBezTo>
                      <a:pt x="1" y="2736"/>
                      <a:pt x="4604" y="4404"/>
                      <a:pt x="4671" y="4437"/>
                    </a:cubicBezTo>
                    <a:lnTo>
                      <a:pt x="4971" y="4537"/>
                    </a:lnTo>
                    <a:cubicBezTo>
                      <a:pt x="5672" y="4804"/>
                      <a:pt x="6005" y="4937"/>
                      <a:pt x="6506" y="4937"/>
                    </a:cubicBezTo>
                    <a:cubicBezTo>
                      <a:pt x="7039" y="4937"/>
                      <a:pt x="7740" y="4771"/>
                      <a:pt x="9174" y="4437"/>
                    </a:cubicBezTo>
                    <a:cubicBezTo>
                      <a:pt x="11276" y="3970"/>
                      <a:pt x="14778" y="3203"/>
                      <a:pt x="21516" y="2002"/>
                    </a:cubicBezTo>
                    <a:cubicBezTo>
                      <a:pt x="21583" y="2002"/>
                      <a:pt x="21750" y="1969"/>
                      <a:pt x="21816" y="1868"/>
                    </a:cubicBezTo>
                    <a:cubicBezTo>
                      <a:pt x="21816" y="1802"/>
                      <a:pt x="21850" y="1702"/>
                      <a:pt x="21750" y="1602"/>
                    </a:cubicBezTo>
                    <a:cubicBezTo>
                      <a:pt x="21416" y="1035"/>
                      <a:pt x="18981" y="0"/>
                      <a:pt x="160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44"/>
              <p:cNvSpPr/>
              <p:nvPr/>
            </p:nvSpPr>
            <p:spPr>
              <a:xfrm>
                <a:off x="3150750" y="1713325"/>
                <a:ext cx="366950" cy="45900"/>
              </a:xfrm>
              <a:custGeom>
                <a:avLst/>
                <a:gdLst/>
                <a:ahLst/>
                <a:cxnLst/>
                <a:rect l="l" t="t" r="r" b="b"/>
                <a:pathLst>
                  <a:path w="14678" h="1836" extrusionOk="0">
                    <a:moveTo>
                      <a:pt x="14511" y="1"/>
                    </a:moveTo>
                    <a:cubicBezTo>
                      <a:pt x="9741" y="201"/>
                      <a:pt x="4904" y="701"/>
                      <a:pt x="167" y="1535"/>
                    </a:cubicBezTo>
                    <a:cubicBezTo>
                      <a:pt x="67" y="1535"/>
                      <a:pt x="1" y="1635"/>
                      <a:pt x="34" y="1702"/>
                    </a:cubicBezTo>
                    <a:cubicBezTo>
                      <a:pt x="34" y="1769"/>
                      <a:pt x="101" y="1836"/>
                      <a:pt x="201" y="1836"/>
                    </a:cubicBezTo>
                    <a:cubicBezTo>
                      <a:pt x="4938" y="1035"/>
                      <a:pt x="9741" y="535"/>
                      <a:pt x="14544" y="334"/>
                    </a:cubicBezTo>
                    <a:cubicBezTo>
                      <a:pt x="14611" y="334"/>
                      <a:pt x="14678" y="234"/>
                      <a:pt x="14678" y="168"/>
                    </a:cubicBezTo>
                    <a:cubicBezTo>
                      <a:pt x="14678" y="68"/>
                      <a:pt x="14644" y="1"/>
                      <a:pt x="14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44"/>
              <p:cNvSpPr/>
              <p:nvPr/>
            </p:nvSpPr>
            <p:spPr>
              <a:xfrm>
                <a:off x="2326825" y="1731375"/>
                <a:ext cx="1056625" cy="166275"/>
              </a:xfrm>
              <a:custGeom>
                <a:avLst/>
                <a:gdLst/>
                <a:ahLst/>
                <a:cxnLst/>
                <a:rect l="l" t="t" r="r" b="b"/>
                <a:pathLst>
                  <a:path w="42265" h="6651" extrusionOk="0">
                    <a:moveTo>
                      <a:pt x="180" y="0"/>
                    </a:moveTo>
                    <a:cubicBezTo>
                      <a:pt x="122" y="0"/>
                      <a:pt x="59" y="38"/>
                      <a:pt x="34" y="113"/>
                    </a:cubicBezTo>
                    <a:cubicBezTo>
                      <a:pt x="1" y="180"/>
                      <a:pt x="68" y="280"/>
                      <a:pt x="134" y="313"/>
                    </a:cubicBezTo>
                    <a:cubicBezTo>
                      <a:pt x="6339" y="2314"/>
                      <a:pt x="9441" y="2915"/>
                      <a:pt x="11142" y="3215"/>
                    </a:cubicBezTo>
                    <a:cubicBezTo>
                      <a:pt x="11509" y="3315"/>
                      <a:pt x="11809" y="3348"/>
                      <a:pt x="12043" y="3415"/>
                    </a:cubicBezTo>
                    <a:cubicBezTo>
                      <a:pt x="12743" y="3549"/>
                      <a:pt x="33258" y="6584"/>
                      <a:pt x="39929" y="6651"/>
                    </a:cubicBezTo>
                    <a:lnTo>
                      <a:pt x="39996" y="6651"/>
                    </a:lnTo>
                    <a:cubicBezTo>
                      <a:pt x="40897" y="6651"/>
                      <a:pt x="41564" y="6451"/>
                      <a:pt x="41931" y="6084"/>
                    </a:cubicBezTo>
                    <a:cubicBezTo>
                      <a:pt x="42131" y="5884"/>
                      <a:pt x="42264" y="5583"/>
                      <a:pt x="42264" y="5250"/>
                    </a:cubicBezTo>
                    <a:cubicBezTo>
                      <a:pt x="42231" y="4016"/>
                      <a:pt x="41364" y="3482"/>
                      <a:pt x="39929" y="2781"/>
                    </a:cubicBezTo>
                    <a:cubicBezTo>
                      <a:pt x="39911" y="2772"/>
                      <a:pt x="39891" y="2768"/>
                      <a:pt x="39870" y="2768"/>
                    </a:cubicBezTo>
                    <a:cubicBezTo>
                      <a:pt x="39814" y="2768"/>
                      <a:pt x="39754" y="2799"/>
                      <a:pt x="39729" y="2848"/>
                    </a:cubicBezTo>
                    <a:cubicBezTo>
                      <a:pt x="39696" y="2915"/>
                      <a:pt x="39729" y="3015"/>
                      <a:pt x="39796" y="3048"/>
                    </a:cubicBezTo>
                    <a:cubicBezTo>
                      <a:pt x="41397" y="3849"/>
                      <a:pt x="41931" y="4282"/>
                      <a:pt x="41931" y="5250"/>
                    </a:cubicBezTo>
                    <a:cubicBezTo>
                      <a:pt x="41931" y="5517"/>
                      <a:pt x="41864" y="5717"/>
                      <a:pt x="41697" y="5884"/>
                    </a:cubicBezTo>
                    <a:cubicBezTo>
                      <a:pt x="41422" y="6158"/>
                      <a:pt x="40896" y="6321"/>
                      <a:pt x="40144" y="6321"/>
                    </a:cubicBezTo>
                    <a:cubicBezTo>
                      <a:pt x="40074" y="6321"/>
                      <a:pt x="40003" y="6320"/>
                      <a:pt x="39929" y="6317"/>
                    </a:cubicBezTo>
                    <a:cubicBezTo>
                      <a:pt x="33258" y="6284"/>
                      <a:pt x="12810" y="3248"/>
                      <a:pt x="12109" y="3115"/>
                    </a:cubicBezTo>
                    <a:cubicBezTo>
                      <a:pt x="11876" y="3048"/>
                      <a:pt x="11576" y="2982"/>
                      <a:pt x="11209" y="2915"/>
                    </a:cubicBezTo>
                    <a:cubicBezTo>
                      <a:pt x="9508" y="2581"/>
                      <a:pt x="6405" y="2014"/>
                      <a:pt x="234" y="13"/>
                    </a:cubicBezTo>
                    <a:cubicBezTo>
                      <a:pt x="218" y="4"/>
                      <a:pt x="199" y="0"/>
                      <a:pt x="1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44"/>
              <p:cNvSpPr/>
              <p:nvPr/>
            </p:nvSpPr>
            <p:spPr>
              <a:xfrm>
                <a:off x="2692925" y="1492125"/>
                <a:ext cx="507050" cy="237925"/>
              </a:xfrm>
              <a:custGeom>
                <a:avLst/>
                <a:gdLst/>
                <a:ahLst/>
                <a:cxnLst/>
                <a:rect l="l" t="t" r="r" b="b"/>
                <a:pathLst>
                  <a:path w="20282" h="9517" extrusionOk="0">
                    <a:moveTo>
                      <a:pt x="195" y="0"/>
                    </a:moveTo>
                    <a:cubicBezTo>
                      <a:pt x="133" y="0"/>
                      <a:pt x="61" y="55"/>
                      <a:pt x="34" y="109"/>
                    </a:cubicBezTo>
                    <a:cubicBezTo>
                      <a:pt x="1" y="176"/>
                      <a:pt x="34" y="276"/>
                      <a:pt x="101" y="309"/>
                    </a:cubicBezTo>
                    <a:cubicBezTo>
                      <a:pt x="11776" y="5146"/>
                      <a:pt x="16246" y="7348"/>
                      <a:pt x="20048" y="9483"/>
                    </a:cubicBezTo>
                    <a:cubicBezTo>
                      <a:pt x="20048" y="9483"/>
                      <a:pt x="20082" y="9516"/>
                      <a:pt x="20115" y="9516"/>
                    </a:cubicBezTo>
                    <a:cubicBezTo>
                      <a:pt x="20182" y="9516"/>
                      <a:pt x="20215" y="9483"/>
                      <a:pt x="20248" y="9416"/>
                    </a:cubicBezTo>
                    <a:cubicBezTo>
                      <a:pt x="20282" y="9349"/>
                      <a:pt x="20282" y="9249"/>
                      <a:pt x="20182" y="9216"/>
                    </a:cubicBezTo>
                    <a:cubicBezTo>
                      <a:pt x="16412" y="7081"/>
                      <a:pt x="11942" y="4879"/>
                      <a:pt x="234" y="9"/>
                    </a:cubicBezTo>
                    <a:cubicBezTo>
                      <a:pt x="222" y="3"/>
                      <a:pt x="208" y="0"/>
                      <a:pt x="1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44"/>
              <p:cNvSpPr/>
              <p:nvPr/>
            </p:nvSpPr>
            <p:spPr>
              <a:xfrm>
                <a:off x="2890575" y="1373375"/>
                <a:ext cx="307750" cy="210725"/>
              </a:xfrm>
              <a:custGeom>
                <a:avLst/>
                <a:gdLst/>
                <a:ahLst/>
                <a:cxnLst/>
                <a:rect l="l" t="t" r="r" b="b"/>
                <a:pathLst>
                  <a:path w="12310" h="8429" extrusionOk="0">
                    <a:moveTo>
                      <a:pt x="12138" y="1"/>
                    </a:moveTo>
                    <a:cubicBezTo>
                      <a:pt x="12103" y="1"/>
                      <a:pt x="12070" y="9"/>
                      <a:pt x="12042" y="23"/>
                    </a:cubicBezTo>
                    <a:cubicBezTo>
                      <a:pt x="11375" y="623"/>
                      <a:pt x="10675" y="1190"/>
                      <a:pt x="9974" y="1790"/>
                    </a:cubicBezTo>
                    <a:cubicBezTo>
                      <a:pt x="9274" y="2391"/>
                      <a:pt x="8573" y="2991"/>
                      <a:pt x="7906" y="3558"/>
                    </a:cubicBezTo>
                    <a:cubicBezTo>
                      <a:pt x="5404" y="5693"/>
                      <a:pt x="2936" y="7661"/>
                      <a:pt x="134" y="8095"/>
                    </a:cubicBezTo>
                    <a:cubicBezTo>
                      <a:pt x="67" y="8128"/>
                      <a:pt x="0" y="8195"/>
                      <a:pt x="0" y="8295"/>
                    </a:cubicBezTo>
                    <a:cubicBezTo>
                      <a:pt x="34" y="8362"/>
                      <a:pt x="100" y="8429"/>
                      <a:pt x="167" y="8429"/>
                    </a:cubicBezTo>
                    <a:cubicBezTo>
                      <a:pt x="3069" y="7962"/>
                      <a:pt x="5571" y="5960"/>
                      <a:pt x="8106" y="3825"/>
                    </a:cubicBezTo>
                    <a:cubicBezTo>
                      <a:pt x="8773" y="3225"/>
                      <a:pt x="9474" y="2624"/>
                      <a:pt x="10174" y="2024"/>
                    </a:cubicBezTo>
                    <a:cubicBezTo>
                      <a:pt x="10875" y="1424"/>
                      <a:pt x="11575" y="856"/>
                      <a:pt x="12242" y="289"/>
                    </a:cubicBezTo>
                    <a:cubicBezTo>
                      <a:pt x="12309" y="223"/>
                      <a:pt x="12309" y="123"/>
                      <a:pt x="12276" y="56"/>
                    </a:cubicBezTo>
                    <a:cubicBezTo>
                      <a:pt x="12237" y="17"/>
                      <a:pt x="12186" y="1"/>
                      <a:pt x="12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44"/>
              <p:cNvSpPr/>
              <p:nvPr/>
            </p:nvSpPr>
            <p:spPr>
              <a:xfrm>
                <a:off x="3249150" y="1227650"/>
                <a:ext cx="229375" cy="497375"/>
              </a:xfrm>
              <a:custGeom>
                <a:avLst/>
                <a:gdLst/>
                <a:ahLst/>
                <a:cxnLst/>
                <a:rect l="l" t="t" r="r" b="b"/>
                <a:pathLst>
                  <a:path w="9175" h="19895" extrusionOk="0">
                    <a:moveTo>
                      <a:pt x="5440" y="1"/>
                    </a:moveTo>
                    <a:cubicBezTo>
                      <a:pt x="4211" y="1"/>
                      <a:pt x="3490" y="769"/>
                      <a:pt x="2469" y="1849"/>
                    </a:cubicBezTo>
                    <a:cubicBezTo>
                      <a:pt x="2236" y="2116"/>
                      <a:pt x="1969" y="2416"/>
                      <a:pt x="1669" y="2716"/>
                    </a:cubicBezTo>
                    <a:cubicBezTo>
                      <a:pt x="1602" y="2783"/>
                      <a:pt x="1602" y="2883"/>
                      <a:pt x="1669" y="2949"/>
                    </a:cubicBezTo>
                    <a:cubicBezTo>
                      <a:pt x="1702" y="2983"/>
                      <a:pt x="1735" y="2999"/>
                      <a:pt x="1769" y="2999"/>
                    </a:cubicBezTo>
                    <a:cubicBezTo>
                      <a:pt x="1802" y="2999"/>
                      <a:pt x="1835" y="2983"/>
                      <a:pt x="1869" y="2949"/>
                    </a:cubicBezTo>
                    <a:cubicBezTo>
                      <a:pt x="2169" y="2616"/>
                      <a:pt x="2436" y="2349"/>
                      <a:pt x="2703" y="2082"/>
                    </a:cubicBezTo>
                    <a:cubicBezTo>
                      <a:pt x="3697" y="1009"/>
                      <a:pt x="4350" y="313"/>
                      <a:pt x="5454" y="313"/>
                    </a:cubicBezTo>
                    <a:cubicBezTo>
                      <a:pt x="6238" y="313"/>
                      <a:pt x="7250" y="664"/>
                      <a:pt x="8774" y="1482"/>
                    </a:cubicBezTo>
                    <a:cubicBezTo>
                      <a:pt x="7039" y="4651"/>
                      <a:pt x="5505" y="8053"/>
                      <a:pt x="4004" y="11355"/>
                    </a:cubicBezTo>
                    <a:cubicBezTo>
                      <a:pt x="2636" y="14391"/>
                      <a:pt x="1368" y="17226"/>
                      <a:pt x="34" y="19661"/>
                    </a:cubicBezTo>
                    <a:cubicBezTo>
                      <a:pt x="1" y="19728"/>
                      <a:pt x="34" y="19828"/>
                      <a:pt x="101" y="19862"/>
                    </a:cubicBezTo>
                    <a:cubicBezTo>
                      <a:pt x="134" y="19895"/>
                      <a:pt x="168" y="19895"/>
                      <a:pt x="201" y="19895"/>
                    </a:cubicBezTo>
                    <a:cubicBezTo>
                      <a:pt x="234" y="19895"/>
                      <a:pt x="301" y="19862"/>
                      <a:pt x="334" y="19795"/>
                    </a:cubicBezTo>
                    <a:cubicBezTo>
                      <a:pt x="1635" y="17360"/>
                      <a:pt x="2936" y="14524"/>
                      <a:pt x="4304" y="11489"/>
                    </a:cubicBezTo>
                    <a:cubicBezTo>
                      <a:pt x="5805" y="8153"/>
                      <a:pt x="7373" y="4684"/>
                      <a:pt x="9107" y="1482"/>
                    </a:cubicBezTo>
                    <a:cubicBezTo>
                      <a:pt x="9174" y="1415"/>
                      <a:pt x="9141" y="1315"/>
                      <a:pt x="9041" y="1282"/>
                    </a:cubicBezTo>
                    <a:cubicBezTo>
                      <a:pt x="7408" y="376"/>
                      <a:pt x="6300" y="1"/>
                      <a:pt x="5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44"/>
              <p:cNvSpPr/>
              <p:nvPr/>
            </p:nvSpPr>
            <p:spPr>
              <a:xfrm>
                <a:off x="3024000" y="1396850"/>
                <a:ext cx="189325" cy="161400"/>
              </a:xfrm>
              <a:custGeom>
                <a:avLst/>
                <a:gdLst/>
                <a:ahLst/>
                <a:cxnLst/>
                <a:rect l="l" t="t" r="r" b="b"/>
                <a:pathLst>
                  <a:path w="7573" h="6456" extrusionOk="0">
                    <a:moveTo>
                      <a:pt x="7389" y="1"/>
                    </a:moveTo>
                    <a:cubicBezTo>
                      <a:pt x="7347" y="1"/>
                      <a:pt x="7306" y="18"/>
                      <a:pt x="7272" y="51"/>
                    </a:cubicBezTo>
                    <a:cubicBezTo>
                      <a:pt x="5304" y="2519"/>
                      <a:pt x="2836" y="4621"/>
                      <a:pt x="100" y="6155"/>
                    </a:cubicBezTo>
                    <a:cubicBezTo>
                      <a:pt x="34" y="6222"/>
                      <a:pt x="0" y="6322"/>
                      <a:pt x="34" y="6389"/>
                    </a:cubicBezTo>
                    <a:cubicBezTo>
                      <a:pt x="67" y="6422"/>
                      <a:pt x="134" y="6455"/>
                      <a:pt x="201" y="6455"/>
                    </a:cubicBezTo>
                    <a:lnTo>
                      <a:pt x="267" y="6455"/>
                    </a:lnTo>
                    <a:cubicBezTo>
                      <a:pt x="3036" y="4888"/>
                      <a:pt x="5538" y="2753"/>
                      <a:pt x="7506" y="251"/>
                    </a:cubicBezTo>
                    <a:cubicBezTo>
                      <a:pt x="7572" y="184"/>
                      <a:pt x="7572" y="84"/>
                      <a:pt x="7506" y="51"/>
                    </a:cubicBezTo>
                    <a:cubicBezTo>
                      <a:pt x="7472" y="18"/>
                      <a:pt x="7431" y="1"/>
                      <a:pt x="7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4"/>
              <p:cNvSpPr/>
              <p:nvPr/>
            </p:nvSpPr>
            <p:spPr>
              <a:xfrm>
                <a:off x="3218300" y="1296650"/>
                <a:ext cx="216025" cy="405025"/>
              </a:xfrm>
              <a:custGeom>
                <a:avLst/>
                <a:gdLst/>
                <a:ahLst/>
                <a:cxnLst/>
                <a:rect l="l" t="t" r="r" b="b"/>
                <a:pathLst>
                  <a:path w="8641" h="16201" extrusionOk="0">
                    <a:moveTo>
                      <a:pt x="8478" y="1"/>
                    </a:moveTo>
                    <a:cubicBezTo>
                      <a:pt x="8430" y="1"/>
                      <a:pt x="8379" y="17"/>
                      <a:pt x="8340" y="56"/>
                    </a:cubicBezTo>
                    <a:cubicBezTo>
                      <a:pt x="7272" y="1390"/>
                      <a:pt x="6605" y="2991"/>
                      <a:pt x="5972" y="4526"/>
                    </a:cubicBezTo>
                    <a:cubicBezTo>
                      <a:pt x="5738" y="5060"/>
                      <a:pt x="5538" y="5560"/>
                      <a:pt x="5304" y="6060"/>
                    </a:cubicBezTo>
                    <a:cubicBezTo>
                      <a:pt x="4571" y="7695"/>
                      <a:pt x="3670" y="9296"/>
                      <a:pt x="2769" y="10797"/>
                    </a:cubicBezTo>
                    <a:cubicBezTo>
                      <a:pt x="1802" y="12465"/>
                      <a:pt x="801" y="14199"/>
                      <a:pt x="34" y="15967"/>
                    </a:cubicBezTo>
                    <a:cubicBezTo>
                      <a:pt x="1" y="16067"/>
                      <a:pt x="34" y="16134"/>
                      <a:pt x="134" y="16168"/>
                    </a:cubicBezTo>
                    <a:cubicBezTo>
                      <a:pt x="134" y="16201"/>
                      <a:pt x="167" y="16201"/>
                      <a:pt x="201" y="16201"/>
                    </a:cubicBezTo>
                    <a:cubicBezTo>
                      <a:pt x="234" y="16201"/>
                      <a:pt x="301" y="16168"/>
                      <a:pt x="334" y="16101"/>
                    </a:cubicBezTo>
                    <a:cubicBezTo>
                      <a:pt x="1101" y="14333"/>
                      <a:pt x="2069" y="12632"/>
                      <a:pt x="3036" y="10964"/>
                    </a:cubicBezTo>
                    <a:cubicBezTo>
                      <a:pt x="3937" y="9429"/>
                      <a:pt x="4837" y="7828"/>
                      <a:pt x="5605" y="6194"/>
                    </a:cubicBezTo>
                    <a:cubicBezTo>
                      <a:pt x="5805" y="5693"/>
                      <a:pt x="6038" y="5193"/>
                      <a:pt x="6238" y="4659"/>
                    </a:cubicBezTo>
                    <a:cubicBezTo>
                      <a:pt x="6872" y="3125"/>
                      <a:pt x="7539" y="1557"/>
                      <a:pt x="8607" y="256"/>
                    </a:cubicBezTo>
                    <a:cubicBezTo>
                      <a:pt x="8640" y="189"/>
                      <a:pt x="8640" y="89"/>
                      <a:pt x="8573" y="23"/>
                    </a:cubicBezTo>
                    <a:cubicBezTo>
                      <a:pt x="8546" y="9"/>
                      <a:pt x="8512" y="1"/>
                      <a:pt x="84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4"/>
              <p:cNvSpPr/>
              <p:nvPr/>
            </p:nvSpPr>
            <p:spPr>
              <a:xfrm>
                <a:off x="2564500" y="1733125"/>
                <a:ext cx="7839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31357" h="5080" extrusionOk="0">
                    <a:moveTo>
                      <a:pt x="184" y="1"/>
                    </a:moveTo>
                    <a:cubicBezTo>
                      <a:pt x="111" y="1"/>
                      <a:pt x="61" y="61"/>
                      <a:pt x="34" y="143"/>
                    </a:cubicBezTo>
                    <a:cubicBezTo>
                      <a:pt x="1" y="210"/>
                      <a:pt x="67" y="310"/>
                      <a:pt x="134" y="310"/>
                    </a:cubicBezTo>
                    <a:cubicBezTo>
                      <a:pt x="6338" y="1777"/>
                      <a:pt x="12676" y="3012"/>
                      <a:pt x="18947" y="3946"/>
                    </a:cubicBezTo>
                    <a:cubicBezTo>
                      <a:pt x="22617" y="4513"/>
                      <a:pt x="26920" y="5080"/>
                      <a:pt x="31223" y="5080"/>
                    </a:cubicBezTo>
                    <a:cubicBezTo>
                      <a:pt x="31290" y="5080"/>
                      <a:pt x="31356" y="5013"/>
                      <a:pt x="31356" y="4946"/>
                    </a:cubicBezTo>
                    <a:cubicBezTo>
                      <a:pt x="31356" y="4846"/>
                      <a:pt x="31290" y="4780"/>
                      <a:pt x="31223" y="4780"/>
                    </a:cubicBezTo>
                    <a:cubicBezTo>
                      <a:pt x="26953" y="4746"/>
                      <a:pt x="22650" y="4212"/>
                      <a:pt x="19014" y="3645"/>
                    </a:cubicBezTo>
                    <a:cubicBezTo>
                      <a:pt x="12710" y="2711"/>
                      <a:pt x="6405" y="1477"/>
                      <a:pt x="234" y="9"/>
                    </a:cubicBezTo>
                    <a:cubicBezTo>
                      <a:pt x="216" y="4"/>
                      <a:pt x="200" y="1"/>
                      <a:pt x="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4"/>
              <p:cNvSpPr/>
              <p:nvPr/>
            </p:nvSpPr>
            <p:spPr>
              <a:xfrm>
                <a:off x="1178525" y="1033075"/>
                <a:ext cx="123172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9269" h="14169" extrusionOk="0">
                    <a:moveTo>
                      <a:pt x="9859" y="1"/>
                    </a:moveTo>
                    <a:cubicBezTo>
                      <a:pt x="8206" y="1"/>
                      <a:pt x="7475" y="455"/>
                      <a:pt x="6772" y="892"/>
                    </a:cubicBezTo>
                    <a:cubicBezTo>
                      <a:pt x="6271" y="1192"/>
                      <a:pt x="5804" y="1492"/>
                      <a:pt x="5037" y="1559"/>
                    </a:cubicBezTo>
                    <a:cubicBezTo>
                      <a:pt x="2135" y="1926"/>
                      <a:pt x="567" y="2793"/>
                      <a:pt x="334" y="4228"/>
                    </a:cubicBezTo>
                    <a:cubicBezTo>
                      <a:pt x="0" y="6696"/>
                      <a:pt x="4036" y="9865"/>
                      <a:pt x="6972" y="11099"/>
                    </a:cubicBezTo>
                    <a:cubicBezTo>
                      <a:pt x="6988" y="11108"/>
                      <a:pt x="7007" y="11112"/>
                      <a:pt x="7026" y="11112"/>
                    </a:cubicBezTo>
                    <a:cubicBezTo>
                      <a:pt x="7084" y="11112"/>
                      <a:pt x="7147" y="11074"/>
                      <a:pt x="7172" y="10999"/>
                    </a:cubicBezTo>
                    <a:cubicBezTo>
                      <a:pt x="7205" y="10933"/>
                      <a:pt x="7172" y="10833"/>
                      <a:pt x="7105" y="10799"/>
                    </a:cubicBezTo>
                    <a:cubicBezTo>
                      <a:pt x="3803" y="9432"/>
                      <a:pt x="367" y="6396"/>
                      <a:pt x="667" y="4261"/>
                    </a:cubicBezTo>
                    <a:cubicBezTo>
                      <a:pt x="834" y="3027"/>
                      <a:pt x="2368" y="2193"/>
                      <a:pt x="5070" y="1893"/>
                    </a:cubicBezTo>
                    <a:cubicBezTo>
                      <a:pt x="5938" y="1793"/>
                      <a:pt x="6438" y="1459"/>
                      <a:pt x="6938" y="1159"/>
                    </a:cubicBezTo>
                    <a:cubicBezTo>
                      <a:pt x="7608" y="752"/>
                      <a:pt x="8304" y="324"/>
                      <a:pt x="9883" y="324"/>
                    </a:cubicBezTo>
                    <a:cubicBezTo>
                      <a:pt x="12704" y="324"/>
                      <a:pt x="18342" y="1692"/>
                      <a:pt x="31689" y="6996"/>
                    </a:cubicBezTo>
                    <a:cubicBezTo>
                      <a:pt x="33824" y="7864"/>
                      <a:pt x="35659" y="8564"/>
                      <a:pt x="37227" y="9198"/>
                    </a:cubicBezTo>
                    <a:cubicBezTo>
                      <a:pt x="45232" y="12400"/>
                      <a:pt x="46433" y="12867"/>
                      <a:pt x="49002" y="14135"/>
                    </a:cubicBezTo>
                    <a:cubicBezTo>
                      <a:pt x="49035" y="14168"/>
                      <a:pt x="49035" y="14168"/>
                      <a:pt x="49068" y="14168"/>
                    </a:cubicBezTo>
                    <a:cubicBezTo>
                      <a:pt x="49135" y="14168"/>
                      <a:pt x="49202" y="14135"/>
                      <a:pt x="49202" y="14068"/>
                    </a:cubicBezTo>
                    <a:cubicBezTo>
                      <a:pt x="49269" y="14001"/>
                      <a:pt x="49235" y="13901"/>
                      <a:pt x="49135" y="13868"/>
                    </a:cubicBezTo>
                    <a:cubicBezTo>
                      <a:pt x="46567" y="12600"/>
                      <a:pt x="45366" y="12100"/>
                      <a:pt x="37327" y="8898"/>
                    </a:cubicBezTo>
                    <a:cubicBezTo>
                      <a:pt x="35759" y="8297"/>
                      <a:pt x="33958" y="7564"/>
                      <a:pt x="31789" y="6696"/>
                    </a:cubicBezTo>
                    <a:cubicBezTo>
                      <a:pt x="18462" y="1391"/>
                      <a:pt x="12749" y="1"/>
                      <a:pt x="98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4"/>
              <p:cNvSpPr/>
              <p:nvPr/>
            </p:nvSpPr>
            <p:spPr>
              <a:xfrm>
                <a:off x="1261900" y="1091225"/>
                <a:ext cx="5757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5171" extrusionOk="0">
                    <a:moveTo>
                      <a:pt x="2136" y="0"/>
                    </a:moveTo>
                    <a:cubicBezTo>
                      <a:pt x="2036" y="0"/>
                      <a:pt x="1969" y="67"/>
                      <a:pt x="1969" y="167"/>
                    </a:cubicBezTo>
                    <a:cubicBezTo>
                      <a:pt x="1902" y="1902"/>
                      <a:pt x="1202" y="3603"/>
                      <a:pt x="34" y="4904"/>
                    </a:cubicBezTo>
                    <a:cubicBezTo>
                      <a:pt x="1" y="4971"/>
                      <a:pt x="1" y="5071"/>
                      <a:pt x="67" y="5104"/>
                    </a:cubicBezTo>
                    <a:cubicBezTo>
                      <a:pt x="101" y="5137"/>
                      <a:pt x="134" y="5171"/>
                      <a:pt x="168" y="5171"/>
                    </a:cubicBezTo>
                    <a:cubicBezTo>
                      <a:pt x="201" y="5171"/>
                      <a:pt x="234" y="5137"/>
                      <a:pt x="268" y="5104"/>
                    </a:cubicBezTo>
                    <a:cubicBezTo>
                      <a:pt x="1468" y="3770"/>
                      <a:pt x="2202" y="1969"/>
                      <a:pt x="2269" y="167"/>
                    </a:cubicBezTo>
                    <a:cubicBezTo>
                      <a:pt x="2302" y="101"/>
                      <a:pt x="2236" y="34"/>
                      <a:pt x="21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44"/>
              <p:cNvSpPr/>
              <p:nvPr/>
            </p:nvSpPr>
            <p:spPr>
              <a:xfrm>
                <a:off x="1345300" y="1176900"/>
                <a:ext cx="517050" cy="180375"/>
              </a:xfrm>
              <a:custGeom>
                <a:avLst/>
                <a:gdLst/>
                <a:ahLst/>
                <a:cxnLst/>
                <a:rect l="l" t="t" r="r" b="b"/>
                <a:pathLst>
                  <a:path w="20682" h="7215" extrusionOk="0">
                    <a:moveTo>
                      <a:pt x="117" y="1"/>
                    </a:moveTo>
                    <a:cubicBezTo>
                      <a:pt x="46" y="1"/>
                      <a:pt x="0" y="60"/>
                      <a:pt x="0" y="143"/>
                    </a:cubicBezTo>
                    <a:cubicBezTo>
                      <a:pt x="0" y="243"/>
                      <a:pt x="67" y="309"/>
                      <a:pt x="167" y="309"/>
                    </a:cubicBezTo>
                    <a:cubicBezTo>
                      <a:pt x="3636" y="443"/>
                      <a:pt x="6939" y="1710"/>
                      <a:pt x="10174" y="2945"/>
                    </a:cubicBezTo>
                    <a:cubicBezTo>
                      <a:pt x="13577" y="4246"/>
                      <a:pt x="17079" y="5613"/>
                      <a:pt x="20448" y="7181"/>
                    </a:cubicBezTo>
                    <a:cubicBezTo>
                      <a:pt x="20448" y="7214"/>
                      <a:pt x="20482" y="7214"/>
                      <a:pt x="20515" y="7214"/>
                    </a:cubicBezTo>
                    <a:cubicBezTo>
                      <a:pt x="20582" y="7214"/>
                      <a:pt x="20615" y="7181"/>
                      <a:pt x="20649" y="7114"/>
                    </a:cubicBezTo>
                    <a:cubicBezTo>
                      <a:pt x="20682" y="7048"/>
                      <a:pt x="20649" y="6948"/>
                      <a:pt x="20582" y="6914"/>
                    </a:cubicBezTo>
                    <a:cubicBezTo>
                      <a:pt x="17213" y="5313"/>
                      <a:pt x="13677" y="3979"/>
                      <a:pt x="10274" y="2678"/>
                    </a:cubicBezTo>
                    <a:cubicBezTo>
                      <a:pt x="7039" y="1410"/>
                      <a:pt x="3703" y="143"/>
                      <a:pt x="167" y="9"/>
                    </a:cubicBezTo>
                    <a:cubicBezTo>
                      <a:pt x="149" y="3"/>
                      <a:pt x="133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44"/>
              <p:cNvSpPr/>
              <p:nvPr/>
            </p:nvSpPr>
            <p:spPr>
              <a:xfrm>
                <a:off x="1661350" y="1326800"/>
                <a:ext cx="64250" cy="56325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253" extrusionOk="0">
                    <a:moveTo>
                      <a:pt x="1268" y="318"/>
                    </a:moveTo>
                    <a:cubicBezTo>
                      <a:pt x="1435" y="318"/>
                      <a:pt x="1635" y="384"/>
                      <a:pt x="1835" y="451"/>
                    </a:cubicBezTo>
                    <a:cubicBezTo>
                      <a:pt x="2136" y="618"/>
                      <a:pt x="2202" y="785"/>
                      <a:pt x="2202" y="818"/>
                    </a:cubicBezTo>
                    <a:cubicBezTo>
                      <a:pt x="2036" y="1185"/>
                      <a:pt x="1502" y="1852"/>
                      <a:pt x="1402" y="1919"/>
                    </a:cubicBezTo>
                    <a:cubicBezTo>
                      <a:pt x="1390" y="1931"/>
                      <a:pt x="1382" y="1939"/>
                      <a:pt x="1370" y="1939"/>
                    </a:cubicBezTo>
                    <a:cubicBezTo>
                      <a:pt x="1351" y="1939"/>
                      <a:pt x="1320" y="1916"/>
                      <a:pt x="1235" y="1852"/>
                    </a:cubicBezTo>
                    <a:cubicBezTo>
                      <a:pt x="1102" y="1785"/>
                      <a:pt x="901" y="1685"/>
                      <a:pt x="501" y="1519"/>
                    </a:cubicBezTo>
                    <a:cubicBezTo>
                      <a:pt x="434" y="1519"/>
                      <a:pt x="401" y="1485"/>
                      <a:pt x="401" y="1452"/>
                    </a:cubicBezTo>
                    <a:cubicBezTo>
                      <a:pt x="334" y="1318"/>
                      <a:pt x="568" y="985"/>
                      <a:pt x="768" y="718"/>
                    </a:cubicBezTo>
                    <a:cubicBezTo>
                      <a:pt x="835" y="651"/>
                      <a:pt x="901" y="551"/>
                      <a:pt x="935" y="451"/>
                    </a:cubicBezTo>
                    <a:cubicBezTo>
                      <a:pt x="1002" y="351"/>
                      <a:pt x="1135" y="318"/>
                      <a:pt x="1268" y="318"/>
                    </a:cubicBezTo>
                    <a:close/>
                    <a:moveTo>
                      <a:pt x="1256" y="1"/>
                    </a:moveTo>
                    <a:cubicBezTo>
                      <a:pt x="1018" y="1"/>
                      <a:pt x="801" y="84"/>
                      <a:pt x="668" y="284"/>
                    </a:cubicBezTo>
                    <a:cubicBezTo>
                      <a:pt x="635" y="384"/>
                      <a:pt x="568" y="451"/>
                      <a:pt x="501" y="551"/>
                    </a:cubicBezTo>
                    <a:cubicBezTo>
                      <a:pt x="234" y="918"/>
                      <a:pt x="1" y="1252"/>
                      <a:pt x="68" y="1552"/>
                    </a:cubicBezTo>
                    <a:cubicBezTo>
                      <a:pt x="134" y="1685"/>
                      <a:pt x="234" y="1785"/>
                      <a:pt x="401" y="1852"/>
                    </a:cubicBezTo>
                    <a:cubicBezTo>
                      <a:pt x="768" y="1986"/>
                      <a:pt x="935" y="2086"/>
                      <a:pt x="1068" y="2152"/>
                    </a:cubicBezTo>
                    <a:cubicBezTo>
                      <a:pt x="1168" y="2219"/>
                      <a:pt x="1268" y="2252"/>
                      <a:pt x="1368" y="2252"/>
                    </a:cubicBezTo>
                    <a:cubicBezTo>
                      <a:pt x="1402" y="2252"/>
                      <a:pt x="1435" y="2252"/>
                      <a:pt x="1502" y="2219"/>
                    </a:cubicBezTo>
                    <a:cubicBezTo>
                      <a:pt x="1735" y="2152"/>
                      <a:pt x="2336" y="1318"/>
                      <a:pt x="2469" y="952"/>
                    </a:cubicBezTo>
                    <a:cubicBezTo>
                      <a:pt x="2569" y="718"/>
                      <a:pt x="2403" y="418"/>
                      <a:pt x="1969" y="218"/>
                    </a:cubicBezTo>
                    <a:cubicBezTo>
                      <a:pt x="1752" y="84"/>
                      <a:pt x="1494" y="1"/>
                      <a:pt x="1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4"/>
              <p:cNvSpPr/>
              <p:nvPr/>
            </p:nvSpPr>
            <p:spPr>
              <a:xfrm>
                <a:off x="2907250" y="1609975"/>
                <a:ext cx="817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6103" extrusionOk="0">
                    <a:moveTo>
                      <a:pt x="1168" y="299"/>
                    </a:moveTo>
                    <a:cubicBezTo>
                      <a:pt x="1301" y="299"/>
                      <a:pt x="1535" y="366"/>
                      <a:pt x="2102" y="599"/>
                    </a:cubicBezTo>
                    <a:cubicBezTo>
                      <a:pt x="2702" y="899"/>
                      <a:pt x="2936" y="1099"/>
                      <a:pt x="2869" y="2133"/>
                    </a:cubicBezTo>
                    <a:cubicBezTo>
                      <a:pt x="2769" y="3067"/>
                      <a:pt x="2602" y="5269"/>
                      <a:pt x="1902" y="5736"/>
                    </a:cubicBezTo>
                    <a:cubicBezTo>
                      <a:pt x="1824" y="5775"/>
                      <a:pt x="1734" y="5791"/>
                      <a:pt x="1646" y="5791"/>
                    </a:cubicBezTo>
                    <a:cubicBezTo>
                      <a:pt x="1584" y="5791"/>
                      <a:pt x="1523" y="5783"/>
                      <a:pt x="1468" y="5769"/>
                    </a:cubicBezTo>
                    <a:cubicBezTo>
                      <a:pt x="834" y="5536"/>
                      <a:pt x="501" y="5336"/>
                      <a:pt x="434" y="5136"/>
                    </a:cubicBezTo>
                    <a:cubicBezTo>
                      <a:pt x="367" y="4935"/>
                      <a:pt x="467" y="4702"/>
                      <a:pt x="668" y="4368"/>
                    </a:cubicBezTo>
                    <a:cubicBezTo>
                      <a:pt x="968" y="3768"/>
                      <a:pt x="1401" y="2901"/>
                      <a:pt x="1268" y="1533"/>
                    </a:cubicBezTo>
                    <a:cubicBezTo>
                      <a:pt x="1235" y="1300"/>
                      <a:pt x="1201" y="1099"/>
                      <a:pt x="1135" y="933"/>
                    </a:cubicBezTo>
                    <a:cubicBezTo>
                      <a:pt x="1101" y="699"/>
                      <a:pt x="1034" y="366"/>
                      <a:pt x="1101" y="332"/>
                    </a:cubicBezTo>
                    <a:cubicBezTo>
                      <a:pt x="1101" y="332"/>
                      <a:pt x="1135" y="299"/>
                      <a:pt x="1168" y="299"/>
                    </a:cubicBezTo>
                    <a:close/>
                    <a:moveTo>
                      <a:pt x="1149" y="1"/>
                    </a:moveTo>
                    <a:cubicBezTo>
                      <a:pt x="1044" y="1"/>
                      <a:pt x="964" y="23"/>
                      <a:pt x="901" y="65"/>
                    </a:cubicBezTo>
                    <a:cubicBezTo>
                      <a:pt x="701" y="232"/>
                      <a:pt x="768" y="566"/>
                      <a:pt x="834" y="999"/>
                    </a:cubicBezTo>
                    <a:cubicBezTo>
                      <a:pt x="868" y="1166"/>
                      <a:pt x="901" y="1366"/>
                      <a:pt x="934" y="1566"/>
                    </a:cubicBezTo>
                    <a:cubicBezTo>
                      <a:pt x="1068" y="2867"/>
                      <a:pt x="668" y="3635"/>
                      <a:pt x="367" y="4202"/>
                    </a:cubicBezTo>
                    <a:cubicBezTo>
                      <a:pt x="167" y="4602"/>
                      <a:pt x="0" y="4935"/>
                      <a:pt x="134" y="5236"/>
                    </a:cubicBezTo>
                    <a:cubicBezTo>
                      <a:pt x="234" y="5536"/>
                      <a:pt x="601" y="5769"/>
                      <a:pt x="1335" y="6070"/>
                    </a:cubicBezTo>
                    <a:cubicBezTo>
                      <a:pt x="1435" y="6103"/>
                      <a:pt x="1535" y="6103"/>
                      <a:pt x="1635" y="6103"/>
                    </a:cubicBezTo>
                    <a:cubicBezTo>
                      <a:pt x="1802" y="6103"/>
                      <a:pt x="1935" y="6070"/>
                      <a:pt x="2069" y="6003"/>
                    </a:cubicBezTo>
                    <a:cubicBezTo>
                      <a:pt x="2902" y="5469"/>
                      <a:pt x="3069" y="3234"/>
                      <a:pt x="3169" y="2133"/>
                    </a:cubicBezTo>
                    <a:cubicBezTo>
                      <a:pt x="3269" y="999"/>
                      <a:pt x="2969" y="666"/>
                      <a:pt x="2235" y="332"/>
                    </a:cubicBezTo>
                    <a:cubicBezTo>
                      <a:pt x="1711" y="104"/>
                      <a:pt x="1374" y="1"/>
                      <a:pt x="1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44"/>
              <p:cNvSpPr/>
              <p:nvPr/>
            </p:nvSpPr>
            <p:spPr>
              <a:xfrm>
                <a:off x="1585475" y="1093975"/>
                <a:ext cx="85925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5528" extrusionOk="0">
                    <a:moveTo>
                      <a:pt x="1101" y="291"/>
                    </a:moveTo>
                    <a:cubicBezTo>
                      <a:pt x="1702" y="291"/>
                      <a:pt x="2669" y="691"/>
                      <a:pt x="2869" y="1025"/>
                    </a:cubicBezTo>
                    <a:cubicBezTo>
                      <a:pt x="3103" y="1325"/>
                      <a:pt x="3136" y="1758"/>
                      <a:pt x="3103" y="2326"/>
                    </a:cubicBezTo>
                    <a:cubicBezTo>
                      <a:pt x="3069" y="4027"/>
                      <a:pt x="2736" y="4994"/>
                      <a:pt x="2102" y="5194"/>
                    </a:cubicBezTo>
                    <a:cubicBezTo>
                      <a:pt x="2029" y="5214"/>
                      <a:pt x="1954" y="5223"/>
                      <a:pt x="1879" y="5223"/>
                    </a:cubicBezTo>
                    <a:cubicBezTo>
                      <a:pt x="1197" y="5223"/>
                      <a:pt x="457" y="4480"/>
                      <a:pt x="367" y="4360"/>
                    </a:cubicBezTo>
                    <a:cubicBezTo>
                      <a:pt x="334" y="4160"/>
                      <a:pt x="367" y="4060"/>
                      <a:pt x="434" y="3793"/>
                    </a:cubicBezTo>
                    <a:cubicBezTo>
                      <a:pt x="601" y="3326"/>
                      <a:pt x="868" y="2559"/>
                      <a:pt x="701" y="558"/>
                    </a:cubicBezTo>
                    <a:cubicBezTo>
                      <a:pt x="701" y="424"/>
                      <a:pt x="734" y="391"/>
                      <a:pt x="868" y="357"/>
                    </a:cubicBezTo>
                    <a:cubicBezTo>
                      <a:pt x="934" y="324"/>
                      <a:pt x="1001" y="291"/>
                      <a:pt x="1101" y="291"/>
                    </a:cubicBezTo>
                    <a:close/>
                    <a:moveTo>
                      <a:pt x="1140" y="1"/>
                    </a:moveTo>
                    <a:cubicBezTo>
                      <a:pt x="1000" y="1"/>
                      <a:pt x="873" y="18"/>
                      <a:pt x="768" y="57"/>
                    </a:cubicBezTo>
                    <a:cubicBezTo>
                      <a:pt x="501" y="124"/>
                      <a:pt x="367" y="324"/>
                      <a:pt x="401" y="558"/>
                    </a:cubicBezTo>
                    <a:cubicBezTo>
                      <a:pt x="534" y="2526"/>
                      <a:pt x="301" y="3260"/>
                      <a:pt x="134" y="3693"/>
                    </a:cubicBezTo>
                    <a:cubicBezTo>
                      <a:pt x="67" y="3960"/>
                      <a:pt x="0" y="4160"/>
                      <a:pt x="100" y="4427"/>
                    </a:cubicBezTo>
                    <a:cubicBezTo>
                      <a:pt x="134" y="4594"/>
                      <a:pt x="1034" y="5528"/>
                      <a:pt x="1902" y="5528"/>
                    </a:cubicBezTo>
                    <a:cubicBezTo>
                      <a:pt x="1968" y="5528"/>
                      <a:pt x="2002" y="5528"/>
                      <a:pt x="2068" y="5494"/>
                    </a:cubicBezTo>
                    <a:cubicBezTo>
                      <a:pt x="2936" y="5361"/>
                      <a:pt x="3369" y="4294"/>
                      <a:pt x="3436" y="2326"/>
                    </a:cubicBezTo>
                    <a:cubicBezTo>
                      <a:pt x="3436" y="1825"/>
                      <a:pt x="3436" y="1258"/>
                      <a:pt x="3136" y="858"/>
                    </a:cubicBezTo>
                    <a:cubicBezTo>
                      <a:pt x="2858" y="441"/>
                      <a:pt x="1839" y="1"/>
                      <a:pt x="11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44"/>
              <p:cNvSpPr/>
              <p:nvPr/>
            </p:nvSpPr>
            <p:spPr>
              <a:xfrm>
                <a:off x="2632875" y="1532375"/>
                <a:ext cx="1255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1068" extrusionOk="0">
                    <a:moveTo>
                      <a:pt x="301" y="0"/>
                    </a:moveTo>
                    <a:cubicBezTo>
                      <a:pt x="234" y="34"/>
                      <a:pt x="168" y="100"/>
                      <a:pt x="168" y="167"/>
                    </a:cubicBezTo>
                    <a:cubicBezTo>
                      <a:pt x="168" y="401"/>
                      <a:pt x="134" y="634"/>
                      <a:pt x="34" y="834"/>
                    </a:cubicBezTo>
                    <a:cubicBezTo>
                      <a:pt x="1" y="901"/>
                      <a:pt x="68" y="1001"/>
                      <a:pt x="134" y="1034"/>
                    </a:cubicBezTo>
                    <a:cubicBezTo>
                      <a:pt x="168" y="1034"/>
                      <a:pt x="168" y="1068"/>
                      <a:pt x="201" y="1068"/>
                    </a:cubicBezTo>
                    <a:cubicBezTo>
                      <a:pt x="268" y="1068"/>
                      <a:pt x="301" y="1001"/>
                      <a:pt x="334" y="968"/>
                    </a:cubicBezTo>
                    <a:cubicBezTo>
                      <a:pt x="435" y="701"/>
                      <a:pt x="501" y="434"/>
                      <a:pt x="468" y="167"/>
                    </a:cubicBezTo>
                    <a:cubicBezTo>
                      <a:pt x="468" y="67"/>
                      <a:pt x="401" y="0"/>
                      <a:pt x="3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44"/>
              <p:cNvSpPr/>
              <p:nvPr/>
            </p:nvSpPr>
            <p:spPr>
              <a:xfrm>
                <a:off x="2667900" y="1546325"/>
                <a:ext cx="108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77" extrusionOk="0">
                    <a:moveTo>
                      <a:pt x="284" y="1"/>
                    </a:moveTo>
                    <a:cubicBezTo>
                      <a:pt x="269" y="1"/>
                      <a:pt x="252" y="4"/>
                      <a:pt x="234" y="9"/>
                    </a:cubicBezTo>
                    <a:cubicBezTo>
                      <a:pt x="134" y="9"/>
                      <a:pt x="68" y="76"/>
                      <a:pt x="101" y="176"/>
                    </a:cubicBezTo>
                    <a:cubicBezTo>
                      <a:pt x="101" y="410"/>
                      <a:pt x="68" y="643"/>
                      <a:pt x="1" y="877"/>
                    </a:cubicBezTo>
                    <a:cubicBezTo>
                      <a:pt x="1" y="977"/>
                      <a:pt x="34" y="1044"/>
                      <a:pt x="134" y="1077"/>
                    </a:cubicBezTo>
                    <a:lnTo>
                      <a:pt x="168" y="1077"/>
                    </a:lnTo>
                    <a:cubicBezTo>
                      <a:pt x="234" y="1077"/>
                      <a:pt x="301" y="1044"/>
                      <a:pt x="334" y="977"/>
                    </a:cubicBezTo>
                    <a:cubicBezTo>
                      <a:pt x="401" y="710"/>
                      <a:pt x="435" y="410"/>
                      <a:pt x="401" y="143"/>
                    </a:cubicBezTo>
                    <a:cubicBezTo>
                      <a:pt x="401" y="61"/>
                      <a:pt x="356" y="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44"/>
              <p:cNvSpPr/>
              <p:nvPr/>
            </p:nvSpPr>
            <p:spPr>
              <a:xfrm>
                <a:off x="2700425" y="1561550"/>
                <a:ext cx="10050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002" extrusionOk="0">
                    <a:moveTo>
                      <a:pt x="268" y="1"/>
                    </a:moveTo>
                    <a:cubicBezTo>
                      <a:pt x="201" y="1"/>
                      <a:pt x="101" y="68"/>
                      <a:pt x="101" y="134"/>
                    </a:cubicBezTo>
                    <a:lnTo>
                      <a:pt x="1" y="835"/>
                    </a:lnTo>
                    <a:cubicBezTo>
                      <a:pt x="1" y="902"/>
                      <a:pt x="34" y="1002"/>
                      <a:pt x="134" y="1002"/>
                    </a:cubicBezTo>
                    <a:lnTo>
                      <a:pt x="168" y="1002"/>
                    </a:lnTo>
                    <a:cubicBezTo>
                      <a:pt x="234" y="1002"/>
                      <a:pt x="301" y="935"/>
                      <a:pt x="301" y="868"/>
                    </a:cubicBezTo>
                    <a:lnTo>
                      <a:pt x="401" y="201"/>
                    </a:lnTo>
                    <a:cubicBezTo>
                      <a:pt x="401" y="101"/>
                      <a:pt x="368" y="34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4"/>
              <p:cNvSpPr/>
              <p:nvPr/>
            </p:nvSpPr>
            <p:spPr>
              <a:xfrm>
                <a:off x="2735450" y="1574900"/>
                <a:ext cx="92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102" extrusionOk="0">
                    <a:moveTo>
                      <a:pt x="234" y="1"/>
                    </a:moveTo>
                    <a:cubicBezTo>
                      <a:pt x="134" y="1"/>
                      <a:pt x="68" y="67"/>
                      <a:pt x="68" y="167"/>
                    </a:cubicBezTo>
                    <a:lnTo>
                      <a:pt x="1" y="935"/>
                    </a:lnTo>
                    <a:cubicBezTo>
                      <a:pt x="1" y="1001"/>
                      <a:pt x="68" y="1101"/>
                      <a:pt x="134" y="1101"/>
                    </a:cubicBezTo>
                    <a:lnTo>
                      <a:pt x="168" y="1101"/>
                    </a:lnTo>
                    <a:cubicBezTo>
                      <a:pt x="234" y="1101"/>
                      <a:pt x="301" y="1035"/>
                      <a:pt x="301" y="935"/>
                    </a:cubicBezTo>
                    <a:lnTo>
                      <a:pt x="368" y="167"/>
                    </a:lnTo>
                    <a:cubicBezTo>
                      <a:pt x="368" y="101"/>
                      <a:pt x="301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4"/>
              <p:cNvSpPr/>
              <p:nvPr/>
            </p:nvSpPr>
            <p:spPr>
              <a:xfrm>
                <a:off x="2767975" y="1589700"/>
                <a:ext cx="9200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977" extrusionOk="0">
                    <a:moveTo>
                      <a:pt x="163" y="0"/>
                    </a:moveTo>
                    <a:cubicBezTo>
                      <a:pt x="102" y="0"/>
                      <a:pt x="34" y="60"/>
                      <a:pt x="34" y="142"/>
                    </a:cubicBezTo>
                    <a:lnTo>
                      <a:pt x="1" y="810"/>
                    </a:lnTo>
                    <a:cubicBezTo>
                      <a:pt x="1" y="910"/>
                      <a:pt x="67" y="976"/>
                      <a:pt x="134" y="976"/>
                    </a:cubicBezTo>
                    <a:lnTo>
                      <a:pt x="168" y="976"/>
                    </a:lnTo>
                    <a:cubicBezTo>
                      <a:pt x="234" y="976"/>
                      <a:pt x="301" y="910"/>
                      <a:pt x="301" y="843"/>
                    </a:cubicBezTo>
                    <a:lnTo>
                      <a:pt x="368" y="176"/>
                    </a:lnTo>
                    <a:cubicBezTo>
                      <a:pt x="368" y="76"/>
                      <a:pt x="301" y="9"/>
                      <a:pt x="201" y="9"/>
                    </a:cubicBezTo>
                    <a:cubicBezTo>
                      <a:pt x="189" y="3"/>
                      <a:pt x="176" y="0"/>
                      <a:pt x="1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4"/>
              <p:cNvSpPr/>
              <p:nvPr/>
            </p:nvSpPr>
            <p:spPr>
              <a:xfrm>
                <a:off x="2796325" y="1601600"/>
                <a:ext cx="1255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935" extrusionOk="0">
                    <a:moveTo>
                      <a:pt x="334" y="0"/>
                    </a:moveTo>
                    <a:cubicBezTo>
                      <a:pt x="234" y="0"/>
                      <a:pt x="168" y="67"/>
                      <a:pt x="168" y="167"/>
                    </a:cubicBezTo>
                    <a:cubicBezTo>
                      <a:pt x="201" y="367"/>
                      <a:pt x="134" y="534"/>
                      <a:pt x="68" y="701"/>
                    </a:cubicBezTo>
                    <a:cubicBezTo>
                      <a:pt x="1" y="767"/>
                      <a:pt x="34" y="867"/>
                      <a:pt x="101" y="934"/>
                    </a:cubicBezTo>
                    <a:lnTo>
                      <a:pt x="201" y="934"/>
                    </a:lnTo>
                    <a:cubicBezTo>
                      <a:pt x="234" y="934"/>
                      <a:pt x="301" y="901"/>
                      <a:pt x="334" y="867"/>
                    </a:cubicBezTo>
                    <a:cubicBezTo>
                      <a:pt x="468" y="634"/>
                      <a:pt x="501" y="400"/>
                      <a:pt x="501" y="133"/>
                    </a:cubicBezTo>
                    <a:cubicBezTo>
                      <a:pt x="468" y="67"/>
                      <a:pt x="401" y="0"/>
                      <a:pt x="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4"/>
              <p:cNvSpPr/>
              <p:nvPr/>
            </p:nvSpPr>
            <p:spPr>
              <a:xfrm>
                <a:off x="2831350" y="1612425"/>
                <a:ext cx="9200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102" extrusionOk="0">
                    <a:moveTo>
                      <a:pt x="168" y="1"/>
                    </a:moveTo>
                    <a:cubicBezTo>
                      <a:pt x="68" y="1"/>
                      <a:pt x="1" y="101"/>
                      <a:pt x="34" y="167"/>
                    </a:cubicBezTo>
                    <a:cubicBezTo>
                      <a:pt x="34" y="434"/>
                      <a:pt x="34" y="668"/>
                      <a:pt x="1" y="901"/>
                    </a:cubicBezTo>
                    <a:cubicBezTo>
                      <a:pt x="1" y="1001"/>
                      <a:pt x="34" y="1068"/>
                      <a:pt x="134" y="1101"/>
                    </a:cubicBezTo>
                    <a:lnTo>
                      <a:pt x="168" y="1101"/>
                    </a:lnTo>
                    <a:cubicBezTo>
                      <a:pt x="234" y="1101"/>
                      <a:pt x="301" y="1035"/>
                      <a:pt x="301" y="968"/>
                    </a:cubicBezTo>
                    <a:cubicBezTo>
                      <a:pt x="368" y="701"/>
                      <a:pt x="368" y="434"/>
                      <a:pt x="334" y="134"/>
                    </a:cubicBezTo>
                    <a:cubicBezTo>
                      <a:pt x="334" y="67"/>
                      <a:pt x="268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4"/>
              <p:cNvSpPr/>
              <p:nvPr/>
            </p:nvSpPr>
            <p:spPr>
              <a:xfrm>
                <a:off x="1705550" y="1161900"/>
                <a:ext cx="10875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077" extrusionOk="0">
                    <a:moveTo>
                      <a:pt x="284" y="0"/>
                    </a:moveTo>
                    <a:cubicBezTo>
                      <a:pt x="269" y="0"/>
                      <a:pt x="252" y="3"/>
                      <a:pt x="234" y="9"/>
                    </a:cubicBezTo>
                    <a:cubicBezTo>
                      <a:pt x="134" y="9"/>
                      <a:pt x="101" y="76"/>
                      <a:pt x="101" y="176"/>
                    </a:cubicBezTo>
                    <a:cubicBezTo>
                      <a:pt x="134" y="409"/>
                      <a:pt x="101" y="643"/>
                      <a:pt x="1" y="876"/>
                    </a:cubicBezTo>
                    <a:cubicBezTo>
                      <a:pt x="1" y="943"/>
                      <a:pt x="34" y="1043"/>
                      <a:pt x="101" y="1076"/>
                    </a:cubicBezTo>
                    <a:lnTo>
                      <a:pt x="168" y="1076"/>
                    </a:lnTo>
                    <a:cubicBezTo>
                      <a:pt x="234" y="1076"/>
                      <a:pt x="268" y="1043"/>
                      <a:pt x="301" y="976"/>
                    </a:cubicBezTo>
                    <a:cubicBezTo>
                      <a:pt x="401" y="709"/>
                      <a:pt x="434" y="409"/>
                      <a:pt x="401" y="142"/>
                    </a:cubicBezTo>
                    <a:cubicBezTo>
                      <a:pt x="401" y="60"/>
                      <a:pt x="356" y="0"/>
                      <a:pt x="2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4"/>
              <p:cNvSpPr/>
              <p:nvPr/>
            </p:nvSpPr>
            <p:spPr>
              <a:xfrm>
                <a:off x="1743925" y="1176075"/>
                <a:ext cx="9200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368" h="977" extrusionOk="0">
                    <a:moveTo>
                      <a:pt x="217" y="0"/>
                    </a:moveTo>
                    <a:cubicBezTo>
                      <a:pt x="201" y="0"/>
                      <a:pt x="185" y="3"/>
                      <a:pt x="167" y="9"/>
                    </a:cubicBezTo>
                    <a:cubicBezTo>
                      <a:pt x="67" y="9"/>
                      <a:pt x="34" y="76"/>
                      <a:pt x="34" y="176"/>
                    </a:cubicBezTo>
                    <a:cubicBezTo>
                      <a:pt x="67" y="376"/>
                      <a:pt x="67" y="609"/>
                      <a:pt x="0" y="809"/>
                    </a:cubicBezTo>
                    <a:cubicBezTo>
                      <a:pt x="0" y="876"/>
                      <a:pt x="34" y="976"/>
                      <a:pt x="134" y="976"/>
                    </a:cubicBezTo>
                    <a:lnTo>
                      <a:pt x="167" y="976"/>
                    </a:lnTo>
                    <a:cubicBezTo>
                      <a:pt x="234" y="976"/>
                      <a:pt x="300" y="943"/>
                      <a:pt x="300" y="876"/>
                    </a:cubicBezTo>
                    <a:cubicBezTo>
                      <a:pt x="367" y="609"/>
                      <a:pt x="367" y="376"/>
                      <a:pt x="334" y="142"/>
                    </a:cubicBezTo>
                    <a:cubicBezTo>
                      <a:pt x="334" y="60"/>
                      <a:pt x="289" y="0"/>
                      <a:pt x="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44"/>
              <p:cNvSpPr/>
              <p:nvPr/>
            </p:nvSpPr>
            <p:spPr>
              <a:xfrm>
                <a:off x="1776450" y="1190450"/>
                <a:ext cx="100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935" extrusionOk="0">
                    <a:moveTo>
                      <a:pt x="234" y="1"/>
                    </a:moveTo>
                    <a:cubicBezTo>
                      <a:pt x="134" y="34"/>
                      <a:pt x="67" y="101"/>
                      <a:pt x="67" y="168"/>
                    </a:cubicBezTo>
                    <a:cubicBezTo>
                      <a:pt x="67" y="368"/>
                      <a:pt x="67" y="568"/>
                      <a:pt x="0" y="768"/>
                    </a:cubicBezTo>
                    <a:cubicBezTo>
                      <a:pt x="0" y="835"/>
                      <a:pt x="33" y="935"/>
                      <a:pt x="134" y="935"/>
                    </a:cubicBezTo>
                    <a:lnTo>
                      <a:pt x="167" y="935"/>
                    </a:lnTo>
                    <a:cubicBezTo>
                      <a:pt x="234" y="935"/>
                      <a:pt x="300" y="902"/>
                      <a:pt x="334" y="835"/>
                    </a:cubicBezTo>
                    <a:cubicBezTo>
                      <a:pt x="367" y="601"/>
                      <a:pt x="400" y="368"/>
                      <a:pt x="400" y="168"/>
                    </a:cubicBezTo>
                    <a:cubicBezTo>
                      <a:pt x="367" y="68"/>
                      <a:pt x="300" y="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44"/>
              <p:cNvSpPr/>
              <p:nvPr/>
            </p:nvSpPr>
            <p:spPr>
              <a:xfrm>
                <a:off x="1808125" y="1202750"/>
                <a:ext cx="11700" cy="2777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1111" extrusionOk="0">
                    <a:moveTo>
                      <a:pt x="272" y="1"/>
                    </a:moveTo>
                    <a:cubicBezTo>
                      <a:pt x="259" y="1"/>
                      <a:pt x="246" y="3"/>
                      <a:pt x="234" y="9"/>
                    </a:cubicBezTo>
                    <a:cubicBezTo>
                      <a:pt x="134" y="9"/>
                      <a:pt x="67" y="109"/>
                      <a:pt x="101" y="176"/>
                    </a:cubicBezTo>
                    <a:cubicBezTo>
                      <a:pt x="134" y="410"/>
                      <a:pt x="134" y="676"/>
                      <a:pt x="34" y="877"/>
                    </a:cubicBezTo>
                    <a:cubicBezTo>
                      <a:pt x="1" y="943"/>
                      <a:pt x="34" y="1043"/>
                      <a:pt x="134" y="1077"/>
                    </a:cubicBezTo>
                    <a:cubicBezTo>
                      <a:pt x="134" y="1077"/>
                      <a:pt x="167" y="1110"/>
                      <a:pt x="167" y="1110"/>
                    </a:cubicBezTo>
                    <a:cubicBezTo>
                      <a:pt x="234" y="1110"/>
                      <a:pt x="301" y="1043"/>
                      <a:pt x="334" y="1010"/>
                    </a:cubicBezTo>
                    <a:cubicBezTo>
                      <a:pt x="434" y="710"/>
                      <a:pt x="468" y="410"/>
                      <a:pt x="401" y="143"/>
                    </a:cubicBezTo>
                    <a:cubicBezTo>
                      <a:pt x="401" y="60"/>
                      <a:pt x="333" y="1"/>
                      <a:pt x="2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44"/>
              <p:cNvSpPr/>
              <p:nvPr/>
            </p:nvSpPr>
            <p:spPr>
              <a:xfrm>
                <a:off x="1845650" y="1212150"/>
                <a:ext cx="10050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1202" extrusionOk="0">
                    <a:moveTo>
                      <a:pt x="201" y="0"/>
                    </a:moveTo>
                    <a:cubicBezTo>
                      <a:pt x="101" y="34"/>
                      <a:pt x="34" y="100"/>
                      <a:pt x="34" y="200"/>
                    </a:cubicBezTo>
                    <a:cubicBezTo>
                      <a:pt x="67" y="467"/>
                      <a:pt x="67" y="734"/>
                      <a:pt x="34" y="1034"/>
                    </a:cubicBezTo>
                    <a:cubicBezTo>
                      <a:pt x="1" y="1101"/>
                      <a:pt x="67" y="1201"/>
                      <a:pt x="134" y="1201"/>
                    </a:cubicBezTo>
                    <a:lnTo>
                      <a:pt x="168" y="1201"/>
                    </a:lnTo>
                    <a:cubicBezTo>
                      <a:pt x="268" y="1201"/>
                      <a:pt x="334" y="1134"/>
                      <a:pt x="334" y="1068"/>
                    </a:cubicBezTo>
                    <a:cubicBezTo>
                      <a:pt x="368" y="767"/>
                      <a:pt x="401" y="467"/>
                      <a:pt x="368" y="167"/>
                    </a:cubicBezTo>
                    <a:cubicBezTo>
                      <a:pt x="368" y="67"/>
                      <a:pt x="268" y="0"/>
                      <a:pt x="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44"/>
              <p:cNvSpPr/>
              <p:nvPr/>
            </p:nvSpPr>
            <p:spPr>
              <a:xfrm>
                <a:off x="1881525" y="1230500"/>
                <a:ext cx="100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035" extrusionOk="0">
                    <a:moveTo>
                      <a:pt x="267" y="0"/>
                    </a:moveTo>
                    <a:cubicBezTo>
                      <a:pt x="167" y="0"/>
                      <a:pt x="100" y="33"/>
                      <a:pt x="67" y="134"/>
                    </a:cubicBezTo>
                    <a:cubicBezTo>
                      <a:pt x="33" y="367"/>
                      <a:pt x="0" y="634"/>
                      <a:pt x="33" y="901"/>
                    </a:cubicBezTo>
                    <a:cubicBezTo>
                      <a:pt x="33" y="967"/>
                      <a:pt x="100" y="1034"/>
                      <a:pt x="167" y="1034"/>
                    </a:cubicBezTo>
                    <a:cubicBezTo>
                      <a:pt x="267" y="1034"/>
                      <a:pt x="334" y="967"/>
                      <a:pt x="334" y="867"/>
                    </a:cubicBezTo>
                    <a:cubicBezTo>
                      <a:pt x="334" y="634"/>
                      <a:pt x="334" y="400"/>
                      <a:pt x="367" y="200"/>
                    </a:cubicBezTo>
                    <a:cubicBezTo>
                      <a:pt x="400" y="100"/>
                      <a:pt x="334" y="33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44"/>
              <p:cNvSpPr/>
              <p:nvPr/>
            </p:nvSpPr>
            <p:spPr>
              <a:xfrm>
                <a:off x="1915700" y="1244675"/>
                <a:ext cx="920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068" extrusionOk="0">
                    <a:moveTo>
                      <a:pt x="234" y="0"/>
                    </a:moveTo>
                    <a:cubicBezTo>
                      <a:pt x="134" y="0"/>
                      <a:pt x="67" y="67"/>
                      <a:pt x="67" y="167"/>
                    </a:cubicBezTo>
                    <a:lnTo>
                      <a:pt x="1" y="901"/>
                    </a:lnTo>
                    <a:cubicBezTo>
                      <a:pt x="1" y="968"/>
                      <a:pt x="67" y="1034"/>
                      <a:pt x="134" y="1068"/>
                    </a:cubicBezTo>
                    <a:lnTo>
                      <a:pt x="168" y="1068"/>
                    </a:lnTo>
                    <a:cubicBezTo>
                      <a:pt x="234" y="1068"/>
                      <a:pt x="301" y="1001"/>
                      <a:pt x="301" y="901"/>
                    </a:cubicBezTo>
                    <a:lnTo>
                      <a:pt x="368" y="167"/>
                    </a:lnTo>
                    <a:cubicBezTo>
                      <a:pt x="368" y="100"/>
                      <a:pt x="301" y="34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44"/>
              <p:cNvSpPr/>
              <p:nvPr/>
            </p:nvSpPr>
            <p:spPr>
              <a:xfrm>
                <a:off x="1949075" y="1254675"/>
                <a:ext cx="9175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202" extrusionOk="0">
                    <a:moveTo>
                      <a:pt x="133" y="0"/>
                    </a:moveTo>
                    <a:cubicBezTo>
                      <a:pt x="67" y="0"/>
                      <a:pt x="0" y="101"/>
                      <a:pt x="0" y="167"/>
                    </a:cubicBezTo>
                    <a:cubicBezTo>
                      <a:pt x="33" y="467"/>
                      <a:pt x="33" y="734"/>
                      <a:pt x="33" y="1035"/>
                    </a:cubicBezTo>
                    <a:cubicBezTo>
                      <a:pt x="0" y="1101"/>
                      <a:pt x="67" y="1168"/>
                      <a:pt x="167" y="1201"/>
                    </a:cubicBezTo>
                    <a:cubicBezTo>
                      <a:pt x="267" y="1201"/>
                      <a:pt x="334" y="1135"/>
                      <a:pt x="334" y="1035"/>
                    </a:cubicBezTo>
                    <a:cubicBezTo>
                      <a:pt x="367" y="734"/>
                      <a:pt x="334" y="434"/>
                      <a:pt x="300" y="134"/>
                    </a:cubicBezTo>
                    <a:cubicBezTo>
                      <a:pt x="300" y="67"/>
                      <a:pt x="200" y="0"/>
                      <a:pt x="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44"/>
              <p:cNvSpPr/>
              <p:nvPr/>
            </p:nvSpPr>
            <p:spPr>
              <a:xfrm>
                <a:off x="1981575" y="1276350"/>
                <a:ext cx="10050" cy="20050"/>
              </a:xfrm>
              <a:custGeom>
                <a:avLst/>
                <a:gdLst/>
                <a:ahLst/>
                <a:cxnLst/>
                <a:rect l="l" t="t" r="r" b="b"/>
                <a:pathLst>
                  <a:path w="402" h="802" extrusionOk="0">
                    <a:moveTo>
                      <a:pt x="234" y="1"/>
                    </a:moveTo>
                    <a:lnTo>
                      <a:pt x="68" y="34"/>
                    </a:lnTo>
                    <a:lnTo>
                      <a:pt x="34" y="635"/>
                    </a:lnTo>
                    <a:cubicBezTo>
                      <a:pt x="1" y="735"/>
                      <a:pt x="68" y="801"/>
                      <a:pt x="168" y="801"/>
                    </a:cubicBezTo>
                    <a:cubicBezTo>
                      <a:pt x="268" y="801"/>
                      <a:pt x="335" y="735"/>
                      <a:pt x="335" y="668"/>
                    </a:cubicBezTo>
                    <a:lnTo>
                      <a:pt x="401" y="34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44"/>
              <p:cNvSpPr/>
              <p:nvPr/>
            </p:nvSpPr>
            <p:spPr>
              <a:xfrm>
                <a:off x="2017450" y="1283850"/>
                <a:ext cx="7525" cy="2672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069" extrusionOk="0">
                    <a:moveTo>
                      <a:pt x="167" y="1"/>
                    </a:moveTo>
                    <a:cubicBezTo>
                      <a:pt x="67" y="1"/>
                      <a:pt x="0" y="68"/>
                      <a:pt x="0" y="168"/>
                    </a:cubicBezTo>
                    <a:lnTo>
                      <a:pt x="0" y="935"/>
                    </a:lnTo>
                    <a:cubicBezTo>
                      <a:pt x="0" y="1002"/>
                      <a:pt x="67" y="1068"/>
                      <a:pt x="167" y="1068"/>
                    </a:cubicBezTo>
                    <a:cubicBezTo>
                      <a:pt x="234" y="1068"/>
                      <a:pt x="301" y="1002"/>
                      <a:pt x="301" y="935"/>
                    </a:cubicBezTo>
                    <a:lnTo>
                      <a:pt x="301" y="168"/>
                    </a:lnTo>
                    <a:cubicBezTo>
                      <a:pt x="301" y="68"/>
                      <a:pt x="234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44"/>
              <p:cNvSpPr/>
              <p:nvPr/>
            </p:nvSpPr>
            <p:spPr>
              <a:xfrm>
                <a:off x="2052475" y="1299700"/>
                <a:ext cx="75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1035" extrusionOk="0">
                    <a:moveTo>
                      <a:pt x="167" y="1"/>
                    </a:moveTo>
                    <a:cubicBezTo>
                      <a:pt x="67" y="1"/>
                      <a:pt x="0" y="67"/>
                      <a:pt x="0" y="134"/>
                    </a:cubicBezTo>
                    <a:lnTo>
                      <a:pt x="0" y="868"/>
                    </a:lnTo>
                    <a:cubicBezTo>
                      <a:pt x="0" y="968"/>
                      <a:pt x="67" y="1035"/>
                      <a:pt x="167" y="1035"/>
                    </a:cubicBezTo>
                    <a:cubicBezTo>
                      <a:pt x="234" y="1035"/>
                      <a:pt x="301" y="968"/>
                      <a:pt x="301" y="868"/>
                    </a:cubicBezTo>
                    <a:lnTo>
                      <a:pt x="301" y="134"/>
                    </a:lnTo>
                    <a:cubicBezTo>
                      <a:pt x="301" y="67"/>
                      <a:pt x="234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44"/>
              <p:cNvSpPr/>
              <p:nvPr/>
            </p:nvSpPr>
            <p:spPr>
              <a:xfrm>
                <a:off x="2087500" y="1313050"/>
                <a:ext cx="75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301" h="935" extrusionOk="0">
                    <a:moveTo>
                      <a:pt x="167" y="0"/>
                    </a:moveTo>
                    <a:cubicBezTo>
                      <a:pt x="67" y="0"/>
                      <a:pt x="0" y="67"/>
                      <a:pt x="0" y="134"/>
                    </a:cubicBezTo>
                    <a:lnTo>
                      <a:pt x="0" y="768"/>
                    </a:lnTo>
                    <a:cubicBezTo>
                      <a:pt x="0" y="868"/>
                      <a:pt x="67" y="934"/>
                      <a:pt x="167" y="934"/>
                    </a:cubicBezTo>
                    <a:cubicBezTo>
                      <a:pt x="234" y="934"/>
                      <a:pt x="301" y="868"/>
                      <a:pt x="301" y="768"/>
                    </a:cubicBezTo>
                    <a:lnTo>
                      <a:pt x="301" y="134"/>
                    </a:lnTo>
                    <a:cubicBezTo>
                      <a:pt x="301" y="67"/>
                      <a:pt x="234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44"/>
              <p:cNvSpPr/>
              <p:nvPr/>
            </p:nvSpPr>
            <p:spPr>
              <a:xfrm>
                <a:off x="1453700" y="1062400"/>
                <a:ext cx="5257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2121" extrusionOk="0">
                    <a:moveTo>
                      <a:pt x="368" y="319"/>
                    </a:moveTo>
                    <a:lnTo>
                      <a:pt x="368" y="319"/>
                    </a:lnTo>
                    <a:cubicBezTo>
                      <a:pt x="568" y="353"/>
                      <a:pt x="1035" y="453"/>
                      <a:pt x="1335" y="653"/>
                    </a:cubicBezTo>
                    <a:cubicBezTo>
                      <a:pt x="1469" y="720"/>
                      <a:pt x="1569" y="820"/>
                      <a:pt x="1569" y="887"/>
                    </a:cubicBezTo>
                    <a:cubicBezTo>
                      <a:pt x="1635" y="1254"/>
                      <a:pt x="1735" y="1721"/>
                      <a:pt x="1702" y="1787"/>
                    </a:cubicBezTo>
                    <a:cubicBezTo>
                      <a:pt x="1696" y="1794"/>
                      <a:pt x="1682" y="1796"/>
                      <a:pt x="1663" y="1796"/>
                    </a:cubicBezTo>
                    <a:cubicBezTo>
                      <a:pt x="1581" y="1796"/>
                      <a:pt x="1397" y="1747"/>
                      <a:pt x="1235" y="1721"/>
                    </a:cubicBezTo>
                    <a:cubicBezTo>
                      <a:pt x="1102" y="1687"/>
                      <a:pt x="902" y="1654"/>
                      <a:pt x="701" y="1620"/>
                    </a:cubicBezTo>
                    <a:cubicBezTo>
                      <a:pt x="701" y="1587"/>
                      <a:pt x="668" y="1587"/>
                      <a:pt x="668" y="1587"/>
                    </a:cubicBezTo>
                    <a:cubicBezTo>
                      <a:pt x="668" y="1587"/>
                      <a:pt x="668" y="1620"/>
                      <a:pt x="635" y="1620"/>
                    </a:cubicBezTo>
                    <a:lnTo>
                      <a:pt x="468" y="786"/>
                    </a:lnTo>
                    <a:cubicBezTo>
                      <a:pt x="401" y="553"/>
                      <a:pt x="368" y="420"/>
                      <a:pt x="368" y="319"/>
                    </a:cubicBezTo>
                    <a:close/>
                    <a:moveTo>
                      <a:pt x="305" y="1"/>
                    </a:moveTo>
                    <a:cubicBezTo>
                      <a:pt x="201" y="1"/>
                      <a:pt x="112" y="30"/>
                      <a:pt x="68" y="119"/>
                    </a:cubicBezTo>
                    <a:cubicBezTo>
                      <a:pt x="1" y="219"/>
                      <a:pt x="1" y="219"/>
                      <a:pt x="168" y="853"/>
                    </a:cubicBezTo>
                    <a:lnTo>
                      <a:pt x="368" y="1754"/>
                    </a:lnTo>
                    <a:cubicBezTo>
                      <a:pt x="401" y="1921"/>
                      <a:pt x="601" y="1921"/>
                      <a:pt x="635" y="1921"/>
                    </a:cubicBezTo>
                    <a:cubicBezTo>
                      <a:pt x="835" y="1954"/>
                      <a:pt x="1035" y="1987"/>
                      <a:pt x="1168" y="2021"/>
                    </a:cubicBezTo>
                    <a:cubicBezTo>
                      <a:pt x="1369" y="2087"/>
                      <a:pt x="1535" y="2121"/>
                      <a:pt x="1669" y="2121"/>
                    </a:cubicBezTo>
                    <a:cubicBezTo>
                      <a:pt x="1769" y="2121"/>
                      <a:pt x="1869" y="2087"/>
                      <a:pt x="1936" y="2021"/>
                    </a:cubicBezTo>
                    <a:cubicBezTo>
                      <a:pt x="2102" y="1854"/>
                      <a:pt x="2036" y="1587"/>
                      <a:pt x="1869" y="820"/>
                    </a:cubicBezTo>
                    <a:cubicBezTo>
                      <a:pt x="1769" y="353"/>
                      <a:pt x="902" y="86"/>
                      <a:pt x="468" y="19"/>
                    </a:cubicBezTo>
                    <a:cubicBezTo>
                      <a:pt x="412" y="8"/>
                      <a:pt x="357" y="1"/>
                      <a:pt x="3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44"/>
              <p:cNvSpPr/>
              <p:nvPr/>
            </p:nvSpPr>
            <p:spPr>
              <a:xfrm>
                <a:off x="1387000" y="1058700"/>
                <a:ext cx="65075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1702" extrusionOk="0">
                    <a:moveTo>
                      <a:pt x="1222" y="328"/>
                    </a:moveTo>
                    <a:cubicBezTo>
                      <a:pt x="1559" y="328"/>
                      <a:pt x="1960" y="394"/>
                      <a:pt x="2102" y="434"/>
                    </a:cubicBezTo>
                    <a:cubicBezTo>
                      <a:pt x="2169" y="634"/>
                      <a:pt x="2269" y="1201"/>
                      <a:pt x="2202" y="1402"/>
                    </a:cubicBezTo>
                    <a:cubicBezTo>
                      <a:pt x="1635" y="1301"/>
                      <a:pt x="1101" y="1101"/>
                      <a:pt x="601" y="934"/>
                    </a:cubicBezTo>
                    <a:lnTo>
                      <a:pt x="567" y="901"/>
                    </a:lnTo>
                    <a:cubicBezTo>
                      <a:pt x="501" y="901"/>
                      <a:pt x="434" y="868"/>
                      <a:pt x="367" y="834"/>
                    </a:cubicBezTo>
                    <a:cubicBezTo>
                      <a:pt x="401" y="801"/>
                      <a:pt x="467" y="734"/>
                      <a:pt x="534" y="668"/>
                    </a:cubicBezTo>
                    <a:cubicBezTo>
                      <a:pt x="601" y="601"/>
                      <a:pt x="667" y="501"/>
                      <a:pt x="734" y="434"/>
                    </a:cubicBezTo>
                    <a:cubicBezTo>
                      <a:pt x="813" y="356"/>
                      <a:pt x="1004" y="328"/>
                      <a:pt x="1222" y="328"/>
                    </a:cubicBezTo>
                    <a:close/>
                    <a:moveTo>
                      <a:pt x="1134" y="0"/>
                    </a:moveTo>
                    <a:cubicBezTo>
                      <a:pt x="834" y="0"/>
                      <a:pt x="634" y="67"/>
                      <a:pt x="501" y="201"/>
                    </a:cubicBezTo>
                    <a:cubicBezTo>
                      <a:pt x="434" y="301"/>
                      <a:pt x="367" y="367"/>
                      <a:pt x="301" y="434"/>
                    </a:cubicBezTo>
                    <a:cubicBezTo>
                      <a:pt x="100" y="668"/>
                      <a:pt x="0" y="768"/>
                      <a:pt x="34" y="901"/>
                    </a:cubicBezTo>
                    <a:cubicBezTo>
                      <a:pt x="67" y="1068"/>
                      <a:pt x="200" y="1101"/>
                      <a:pt x="434" y="1201"/>
                    </a:cubicBezTo>
                    <a:lnTo>
                      <a:pt x="501" y="1201"/>
                    </a:lnTo>
                    <a:cubicBezTo>
                      <a:pt x="1001" y="1402"/>
                      <a:pt x="1601" y="1602"/>
                      <a:pt x="2202" y="1702"/>
                    </a:cubicBezTo>
                    <a:lnTo>
                      <a:pt x="2235" y="1702"/>
                    </a:lnTo>
                    <a:cubicBezTo>
                      <a:pt x="2335" y="1702"/>
                      <a:pt x="2435" y="1635"/>
                      <a:pt x="2469" y="1535"/>
                    </a:cubicBezTo>
                    <a:cubicBezTo>
                      <a:pt x="2602" y="1268"/>
                      <a:pt x="2469" y="334"/>
                      <a:pt x="2335" y="201"/>
                    </a:cubicBezTo>
                    <a:cubicBezTo>
                      <a:pt x="2235" y="101"/>
                      <a:pt x="1568" y="0"/>
                      <a:pt x="1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44"/>
              <p:cNvSpPr/>
              <p:nvPr/>
            </p:nvSpPr>
            <p:spPr>
              <a:xfrm>
                <a:off x="1306950" y="1054700"/>
                <a:ext cx="90075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1162" extrusionOk="0">
                    <a:moveTo>
                      <a:pt x="2546" y="1"/>
                    </a:moveTo>
                    <a:cubicBezTo>
                      <a:pt x="2192" y="1"/>
                      <a:pt x="1823" y="34"/>
                      <a:pt x="1568" y="94"/>
                    </a:cubicBezTo>
                    <a:cubicBezTo>
                      <a:pt x="1468" y="94"/>
                      <a:pt x="1434" y="194"/>
                      <a:pt x="1434" y="261"/>
                    </a:cubicBezTo>
                    <a:cubicBezTo>
                      <a:pt x="1468" y="361"/>
                      <a:pt x="1534" y="394"/>
                      <a:pt x="1635" y="394"/>
                    </a:cubicBezTo>
                    <a:cubicBezTo>
                      <a:pt x="1931" y="331"/>
                      <a:pt x="2320" y="307"/>
                      <a:pt x="2651" y="307"/>
                    </a:cubicBezTo>
                    <a:cubicBezTo>
                      <a:pt x="2842" y="307"/>
                      <a:pt x="3013" y="315"/>
                      <a:pt x="3136" y="327"/>
                    </a:cubicBezTo>
                    <a:cubicBezTo>
                      <a:pt x="2935" y="561"/>
                      <a:pt x="2635" y="794"/>
                      <a:pt x="2602" y="828"/>
                    </a:cubicBezTo>
                    <a:cubicBezTo>
                      <a:pt x="2568" y="833"/>
                      <a:pt x="2485" y="836"/>
                      <a:pt x="2370" y="836"/>
                    </a:cubicBezTo>
                    <a:cubicBezTo>
                      <a:pt x="1816" y="836"/>
                      <a:pt x="510" y="771"/>
                      <a:pt x="234" y="661"/>
                    </a:cubicBezTo>
                    <a:cubicBezTo>
                      <a:pt x="133" y="661"/>
                      <a:pt x="33" y="694"/>
                      <a:pt x="33" y="761"/>
                    </a:cubicBezTo>
                    <a:cubicBezTo>
                      <a:pt x="0" y="861"/>
                      <a:pt x="33" y="961"/>
                      <a:pt x="100" y="961"/>
                    </a:cubicBezTo>
                    <a:cubicBezTo>
                      <a:pt x="400" y="1061"/>
                      <a:pt x="1534" y="1161"/>
                      <a:pt x="2202" y="1161"/>
                    </a:cubicBezTo>
                    <a:cubicBezTo>
                      <a:pt x="2468" y="1161"/>
                      <a:pt x="2669" y="1128"/>
                      <a:pt x="2702" y="1128"/>
                    </a:cubicBezTo>
                    <a:cubicBezTo>
                      <a:pt x="2802" y="1061"/>
                      <a:pt x="3036" y="861"/>
                      <a:pt x="3469" y="461"/>
                    </a:cubicBezTo>
                    <a:lnTo>
                      <a:pt x="3536" y="394"/>
                    </a:lnTo>
                    <a:cubicBezTo>
                      <a:pt x="3569" y="361"/>
                      <a:pt x="3603" y="327"/>
                      <a:pt x="3603" y="261"/>
                    </a:cubicBezTo>
                    <a:cubicBezTo>
                      <a:pt x="3603" y="227"/>
                      <a:pt x="3569" y="160"/>
                      <a:pt x="3536" y="160"/>
                    </a:cubicBezTo>
                    <a:cubicBezTo>
                      <a:pt x="3389" y="50"/>
                      <a:pt x="2979" y="1"/>
                      <a:pt x="25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44"/>
              <p:cNvSpPr/>
              <p:nvPr/>
            </p:nvSpPr>
            <p:spPr>
              <a:xfrm>
                <a:off x="1361975" y="1614600"/>
                <a:ext cx="206000" cy="157125"/>
              </a:xfrm>
              <a:custGeom>
                <a:avLst/>
                <a:gdLst/>
                <a:ahLst/>
                <a:cxnLst/>
                <a:rect l="l" t="t" r="r" b="b"/>
                <a:pathLst>
                  <a:path w="8240" h="6285" extrusionOk="0">
                    <a:moveTo>
                      <a:pt x="7852" y="1"/>
                    </a:moveTo>
                    <a:cubicBezTo>
                      <a:pt x="7826" y="1"/>
                      <a:pt x="7800" y="5"/>
                      <a:pt x="7773" y="14"/>
                    </a:cubicBezTo>
                    <a:lnTo>
                      <a:pt x="1435" y="3116"/>
                    </a:lnTo>
                    <a:cubicBezTo>
                      <a:pt x="34" y="4050"/>
                      <a:pt x="34" y="5518"/>
                      <a:pt x="34" y="5584"/>
                    </a:cubicBezTo>
                    <a:cubicBezTo>
                      <a:pt x="1" y="5785"/>
                      <a:pt x="101" y="5985"/>
                      <a:pt x="267" y="6118"/>
                    </a:cubicBezTo>
                    <a:cubicBezTo>
                      <a:pt x="401" y="6218"/>
                      <a:pt x="534" y="6285"/>
                      <a:pt x="668" y="6285"/>
                    </a:cubicBezTo>
                    <a:cubicBezTo>
                      <a:pt x="734" y="6285"/>
                      <a:pt x="801" y="6285"/>
                      <a:pt x="868" y="6252"/>
                    </a:cubicBezTo>
                    <a:lnTo>
                      <a:pt x="8106" y="4050"/>
                    </a:lnTo>
                    <a:cubicBezTo>
                      <a:pt x="8206" y="4017"/>
                      <a:pt x="8240" y="3917"/>
                      <a:pt x="8206" y="3850"/>
                    </a:cubicBezTo>
                    <a:cubicBezTo>
                      <a:pt x="8206" y="3775"/>
                      <a:pt x="8150" y="3737"/>
                      <a:pt x="8094" y="3737"/>
                    </a:cubicBezTo>
                    <a:cubicBezTo>
                      <a:pt x="8075" y="3737"/>
                      <a:pt x="8056" y="3741"/>
                      <a:pt x="8040" y="3750"/>
                    </a:cubicBezTo>
                    <a:lnTo>
                      <a:pt x="768" y="5951"/>
                    </a:lnTo>
                    <a:cubicBezTo>
                      <a:pt x="741" y="5960"/>
                      <a:pt x="714" y="5964"/>
                      <a:pt x="687" y="5964"/>
                    </a:cubicBezTo>
                    <a:cubicBezTo>
                      <a:pt x="614" y="5964"/>
                      <a:pt x="541" y="5933"/>
                      <a:pt x="468" y="5885"/>
                    </a:cubicBezTo>
                    <a:cubicBezTo>
                      <a:pt x="368" y="5818"/>
                      <a:pt x="334" y="5718"/>
                      <a:pt x="334" y="5584"/>
                    </a:cubicBezTo>
                    <a:cubicBezTo>
                      <a:pt x="334" y="5551"/>
                      <a:pt x="368" y="4183"/>
                      <a:pt x="1602" y="3383"/>
                    </a:cubicBezTo>
                    <a:lnTo>
                      <a:pt x="7940" y="314"/>
                    </a:lnTo>
                    <a:cubicBezTo>
                      <a:pt x="8006" y="281"/>
                      <a:pt x="8040" y="181"/>
                      <a:pt x="8006" y="80"/>
                    </a:cubicBezTo>
                    <a:cubicBezTo>
                      <a:pt x="7982" y="32"/>
                      <a:pt x="7922" y="1"/>
                      <a:pt x="78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44"/>
              <p:cNvSpPr/>
              <p:nvPr/>
            </p:nvSpPr>
            <p:spPr>
              <a:xfrm>
                <a:off x="1506250" y="1662450"/>
                <a:ext cx="184325" cy="110125"/>
              </a:xfrm>
              <a:custGeom>
                <a:avLst/>
                <a:gdLst/>
                <a:ahLst/>
                <a:cxnLst/>
                <a:rect l="l" t="t" r="r" b="b"/>
                <a:pathLst>
                  <a:path w="7373" h="4405" extrusionOk="0">
                    <a:moveTo>
                      <a:pt x="467" y="301"/>
                    </a:moveTo>
                    <a:cubicBezTo>
                      <a:pt x="734" y="335"/>
                      <a:pt x="1301" y="501"/>
                      <a:pt x="1902" y="668"/>
                    </a:cubicBezTo>
                    <a:cubicBezTo>
                      <a:pt x="2335" y="768"/>
                      <a:pt x="2836" y="902"/>
                      <a:pt x="3403" y="1069"/>
                    </a:cubicBezTo>
                    <a:cubicBezTo>
                      <a:pt x="5237" y="1502"/>
                      <a:pt x="6171" y="2069"/>
                      <a:pt x="6972" y="4104"/>
                    </a:cubicBezTo>
                    <a:cubicBezTo>
                      <a:pt x="6071" y="4104"/>
                      <a:pt x="5338" y="4104"/>
                      <a:pt x="1735" y="1369"/>
                    </a:cubicBezTo>
                    <a:cubicBezTo>
                      <a:pt x="1068" y="835"/>
                      <a:pt x="634" y="501"/>
                      <a:pt x="467" y="301"/>
                    </a:cubicBezTo>
                    <a:close/>
                    <a:moveTo>
                      <a:pt x="390" y="0"/>
                    </a:moveTo>
                    <a:cubicBezTo>
                      <a:pt x="231" y="0"/>
                      <a:pt x="151" y="46"/>
                      <a:pt x="100" y="135"/>
                    </a:cubicBezTo>
                    <a:cubicBezTo>
                      <a:pt x="0" y="335"/>
                      <a:pt x="201" y="568"/>
                      <a:pt x="1535" y="1602"/>
                    </a:cubicBezTo>
                    <a:cubicBezTo>
                      <a:pt x="4937" y="4237"/>
                      <a:pt x="5871" y="4404"/>
                      <a:pt x="6772" y="4404"/>
                    </a:cubicBezTo>
                    <a:lnTo>
                      <a:pt x="7206" y="4404"/>
                    </a:lnTo>
                    <a:cubicBezTo>
                      <a:pt x="7239" y="4404"/>
                      <a:pt x="7306" y="4371"/>
                      <a:pt x="7339" y="4338"/>
                    </a:cubicBezTo>
                    <a:cubicBezTo>
                      <a:pt x="7339" y="4271"/>
                      <a:pt x="7372" y="4237"/>
                      <a:pt x="7339" y="4171"/>
                    </a:cubicBezTo>
                    <a:cubicBezTo>
                      <a:pt x="6472" y="1869"/>
                      <a:pt x="5438" y="1235"/>
                      <a:pt x="3503" y="768"/>
                    </a:cubicBezTo>
                    <a:cubicBezTo>
                      <a:pt x="2936" y="602"/>
                      <a:pt x="2435" y="468"/>
                      <a:pt x="2002" y="368"/>
                    </a:cubicBezTo>
                    <a:cubicBezTo>
                      <a:pt x="1114" y="120"/>
                      <a:pt x="648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44"/>
              <p:cNvSpPr/>
              <p:nvPr/>
            </p:nvSpPr>
            <p:spPr>
              <a:xfrm>
                <a:off x="1614650" y="1665800"/>
                <a:ext cx="9342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1269" extrusionOk="0">
                    <a:moveTo>
                      <a:pt x="3537" y="1"/>
                    </a:moveTo>
                    <a:lnTo>
                      <a:pt x="134" y="935"/>
                    </a:lnTo>
                    <a:cubicBezTo>
                      <a:pt x="68" y="968"/>
                      <a:pt x="1" y="1068"/>
                      <a:pt x="34" y="1135"/>
                    </a:cubicBezTo>
                    <a:cubicBezTo>
                      <a:pt x="34" y="1201"/>
                      <a:pt x="101" y="1268"/>
                      <a:pt x="201" y="1268"/>
                    </a:cubicBezTo>
                    <a:cubicBezTo>
                      <a:pt x="201" y="1268"/>
                      <a:pt x="201" y="1268"/>
                      <a:pt x="234" y="1235"/>
                    </a:cubicBezTo>
                    <a:lnTo>
                      <a:pt x="3603" y="301"/>
                    </a:lnTo>
                    <a:cubicBezTo>
                      <a:pt x="3703" y="301"/>
                      <a:pt x="3737" y="201"/>
                      <a:pt x="3737" y="134"/>
                    </a:cubicBezTo>
                    <a:cubicBezTo>
                      <a:pt x="3703" y="34"/>
                      <a:pt x="3603" y="1"/>
                      <a:pt x="35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AutoShape 2" descr="C:\Users\User\Downloads\b02729f4-b805-4ed1-ac52-67e5dd794a23.webp"/>
          <p:cNvSpPr>
            <a:spLocks noChangeAspect="1" noChangeArrowheads="1"/>
          </p:cNvSpPr>
          <p:nvPr/>
        </p:nvSpPr>
        <p:spPr bwMode="auto">
          <a:xfrm>
            <a:off x="155574" y="-144463"/>
            <a:ext cx="8988425" cy="898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C:\Users\User\Downloads\b02729f4-b805-4ed1-ac52-67e5dd794a23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C:\Users\User\Downloads\b02729f4-b805-4ed1-ac52-67e5dd794a23.webp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p43"/>
          <p:cNvSpPr/>
          <p:nvPr/>
        </p:nvSpPr>
        <p:spPr>
          <a:xfrm rot="-1018412">
            <a:off x="775853" y="1733002"/>
            <a:ext cx="264104" cy="228329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881" name="Google Shape;1881;p43"/>
          <p:cNvGrpSpPr/>
          <p:nvPr/>
        </p:nvGrpSpPr>
        <p:grpSpPr>
          <a:xfrm>
            <a:off x="7170140" y="3501736"/>
            <a:ext cx="2285407" cy="1809464"/>
            <a:chOff x="5884995" y="942492"/>
            <a:chExt cx="2285407" cy="1809464"/>
          </a:xfrm>
        </p:grpSpPr>
        <p:grpSp>
          <p:nvGrpSpPr>
            <p:cNvPr id="1882" name="Google Shape;1882;p43"/>
            <p:cNvGrpSpPr/>
            <p:nvPr/>
          </p:nvGrpSpPr>
          <p:grpSpPr>
            <a:xfrm>
              <a:off x="5977675" y="942492"/>
              <a:ext cx="1784618" cy="1809464"/>
              <a:chOff x="1547100" y="3125075"/>
              <a:chExt cx="1804650" cy="1829775"/>
            </a:xfrm>
          </p:grpSpPr>
          <p:sp>
            <p:nvSpPr>
              <p:cNvPr id="1883" name="Google Shape;1883;p43"/>
              <p:cNvSpPr/>
              <p:nvPr/>
            </p:nvSpPr>
            <p:spPr>
              <a:xfrm>
                <a:off x="2452750" y="3637275"/>
                <a:ext cx="212675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8507" h="8872" extrusionOk="0">
                    <a:moveTo>
                      <a:pt x="5077" y="310"/>
                    </a:moveTo>
                    <a:cubicBezTo>
                      <a:pt x="5486" y="310"/>
                      <a:pt x="5938" y="455"/>
                      <a:pt x="6472" y="765"/>
                    </a:cubicBezTo>
                    <a:cubicBezTo>
                      <a:pt x="7373" y="1299"/>
                      <a:pt x="7906" y="1899"/>
                      <a:pt x="8040" y="2567"/>
                    </a:cubicBezTo>
                    <a:cubicBezTo>
                      <a:pt x="8207" y="3300"/>
                      <a:pt x="7940" y="4101"/>
                      <a:pt x="7273" y="5035"/>
                    </a:cubicBezTo>
                    <a:cubicBezTo>
                      <a:pt x="6474" y="6121"/>
                      <a:pt x="4269" y="8552"/>
                      <a:pt x="3205" y="8552"/>
                    </a:cubicBezTo>
                    <a:cubicBezTo>
                      <a:pt x="3157" y="8552"/>
                      <a:pt x="3112" y="8547"/>
                      <a:pt x="3070" y="8537"/>
                    </a:cubicBezTo>
                    <a:cubicBezTo>
                      <a:pt x="2202" y="8304"/>
                      <a:pt x="701" y="7136"/>
                      <a:pt x="534" y="6403"/>
                    </a:cubicBezTo>
                    <a:cubicBezTo>
                      <a:pt x="368" y="5602"/>
                      <a:pt x="2002" y="2967"/>
                      <a:pt x="2669" y="2100"/>
                    </a:cubicBezTo>
                    <a:cubicBezTo>
                      <a:pt x="3531" y="966"/>
                      <a:pt x="4208" y="310"/>
                      <a:pt x="5077" y="310"/>
                    </a:cubicBezTo>
                    <a:close/>
                    <a:moveTo>
                      <a:pt x="5085" y="1"/>
                    </a:moveTo>
                    <a:cubicBezTo>
                      <a:pt x="4100" y="1"/>
                      <a:pt x="3322" y="718"/>
                      <a:pt x="2436" y="1899"/>
                    </a:cubicBezTo>
                    <a:cubicBezTo>
                      <a:pt x="2036" y="2400"/>
                      <a:pt x="1" y="5435"/>
                      <a:pt x="234" y="6469"/>
                    </a:cubicBezTo>
                    <a:cubicBezTo>
                      <a:pt x="434" y="7403"/>
                      <a:pt x="2102" y="8604"/>
                      <a:pt x="3003" y="8838"/>
                    </a:cubicBezTo>
                    <a:cubicBezTo>
                      <a:pt x="3070" y="8838"/>
                      <a:pt x="3136" y="8871"/>
                      <a:pt x="3203" y="8871"/>
                    </a:cubicBezTo>
                    <a:cubicBezTo>
                      <a:pt x="4771" y="8871"/>
                      <a:pt x="7473" y="5268"/>
                      <a:pt x="7506" y="5235"/>
                    </a:cubicBezTo>
                    <a:cubicBezTo>
                      <a:pt x="8240" y="4234"/>
                      <a:pt x="8507" y="3300"/>
                      <a:pt x="8340" y="2500"/>
                    </a:cubicBezTo>
                    <a:cubicBezTo>
                      <a:pt x="8173" y="1733"/>
                      <a:pt x="7606" y="1065"/>
                      <a:pt x="6639" y="498"/>
                    </a:cubicBezTo>
                    <a:cubicBezTo>
                      <a:pt x="6054" y="158"/>
                      <a:pt x="5547" y="1"/>
                      <a:pt x="50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3"/>
              <p:cNvSpPr/>
              <p:nvPr/>
            </p:nvSpPr>
            <p:spPr>
              <a:xfrm>
                <a:off x="2525300" y="3711350"/>
                <a:ext cx="98425" cy="6347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2539" extrusionOk="0">
                    <a:moveTo>
                      <a:pt x="186" y="1"/>
                    </a:moveTo>
                    <a:cubicBezTo>
                      <a:pt x="157" y="1"/>
                      <a:pt x="126" y="12"/>
                      <a:pt x="101" y="37"/>
                    </a:cubicBezTo>
                    <a:cubicBezTo>
                      <a:pt x="34" y="71"/>
                      <a:pt x="1" y="171"/>
                      <a:pt x="34" y="237"/>
                    </a:cubicBezTo>
                    <a:cubicBezTo>
                      <a:pt x="401" y="838"/>
                      <a:pt x="968" y="1371"/>
                      <a:pt x="1669" y="1772"/>
                    </a:cubicBezTo>
                    <a:cubicBezTo>
                      <a:pt x="2236" y="2105"/>
                      <a:pt x="2903" y="2372"/>
                      <a:pt x="3703" y="2539"/>
                    </a:cubicBezTo>
                    <a:lnTo>
                      <a:pt x="3737" y="2539"/>
                    </a:lnTo>
                    <a:cubicBezTo>
                      <a:pt x="3837" y="2539"/>
                      <a:pt x="3870" y="2506"/>
                      <a:pt x="3904" y="2439"/>
                    </a:cubicBezTo>
                    <a:cubicBezTo>
                      <a:pt x="3937" y="2339"/>
                      <a:pt x="3870" y="2272"/>
                      <a:pt x="3804" y="2239"/>
                    </a:cubicBezTo>
                    <a:cubicBezTo>
                      <a:pt x="3003" y="2072"/>
                      <a:pt x="2369" y="1805"/>
                      <a:pt x="1802" y="1505"/>
                    </a:cubicBezTo>
                    <a:cubicBezTo>
                      <a:pt x="1168" y="1138"/>
                      <a:pt x="635" y="638"/>
                      <a:pt x="301" y="71"/>
                    </a:cubicBezTo>
                    <a:cubicBezTo>
                      <a:pt x="280" y="29"/>
                      <a:pt x="234" y="1"/>
                      <a:pt x="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43"/>
              <p:cNvSpPr/>
              <p:nvPr/>
            </p:nvSpPr>
            <p:spPr>
              <a:xfrm>
                <a:off x="2521150" y="3777725"/>
                <a:ext cx="5672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1385" extrusionOk="0">
                    <a:moveTo>
                      <a:pt x="150" y="1"/>
                    </a:moveTo>
                    <a:cubicBezTo>
                      <a:pt x="108" y="1"/>
                      <a:pt x="67" y="17"/>
                      <a:pt x="33" y="51"/>
                    </a:cubicBezTo>
                    <a:cubicBezTo>
                      <a:pt x="0" y="117"/>
                      <a:pt x="0" y="218"/>
                      <a:pt x="67" y="284"/>
                    </a:cubicBezTo>
                    <a:cubicBezTo>
                      <a:pt x="634" y="785"/>
                      <a:pt x="1334" y="1185"/>
                      <a:pt x="2068" y="1385"/>
                    </a:cubicBezTo>
                    <a:lnTo>
                      <a:pt x="2102" y="1385"/>
                    </a:lnTo>
                    <a:cubicBezTo>
                      <a:pt x="2168" y="1385"/>
                      <a:pt x="2235" y="1352"/>
                      <a:pt x="2235" y="1285"/>
                    </a:cubicBezTo>
                    <a:cubicBezTo>
                      <a:pt x="2268" y="1185"/>
                      <a:pt x="2235" y="1118"/>
                      <a:pt x="2135" y="1085"/>
                    </a:cubicBezTo>
                    <a:cubicBezTo>
                      <a:pt x="1434" y="885"/>
                      <a:pt x="801" y="518"/>
                      <a:pt x="267" y="51"/>
                    </a:cubicBezTo>
                    <a:cubicBezTo>
                      <a:pt x="234" y="17"/>
                      <a:pt x="192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3"/>
              <p:cNvSpPr/>
              <p:nvPr/>
            </p:nvSpPr>
            <p:spPr>
              <a:xfrm>
                <a:off x="2544500" y="3648900"/>
                <a:ext cx="115925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4637" h="3570" extrusionOk="0">
                    <a:moveTo>
                      <a:pt x="167" y="0"/>
                    </a:moveTo>
                    <a:cubicBezTo>
                      <a:pt x="67" y="0"/>
                      <a:pt x="0" y="67"/>
                      <a:pt x="0" y="167"/>
                    </a:cubicBezTo>
                    <a:cubicBezTo>
                      <a:pt x="33" y="834"/>
                      <a:pt x="267" y="1468"/>
                      <a:pt x="801" y="2001"/>
                    </a:cubicBezTo>
                    <a:cubicBezTo>
                      <a:pt x="1201" y="2435"/>
                      <a:pt x="1735" y="2802"/>
                      <a:pt x="2502" y="3169"/>
                    </a:cubicBezTo>
                    <a:cubicBezTo>
                      <a:pt x="2935" y="3369"/>
                      <a:pt x="3436" y="3569"/>
                      <a:pt x="3903" y="3569"/>
                    </a:cubicBezTo>
                    <a:cubicBezTo>
                      <a:pt x="4103" y="3569"/>
                      <a:pt x="4303" y="3536"/>
                      <a:pt x="4537" y="3436"/>
                    </a:cubicBezTo>
                    <a:cubicBezTo>
                      <a:pt x="4603" y="3402"/>
                      <a:pt x="4637" y="3302"/>
                      <a:pt x="4603" y="3236"/>
                    </a:cubicBezTo>
                    <a:cubicBezTo>
                      <a:pt x="4578" y="3161"/>
                      <a:pt x="4516" y="3123"/>
                      <a:pt x="4458" y="3123"/>
                    </a:cubicBezTo>
                    <a:cubicBezTo>
                      <a:pt x="4439" y="3123"/>
                      <a:pt x="4420" y="3127"/>
                      <a:pt x="4403" y="3136"/>
                    </a:cubicBezTo>
                    <a:cubicBezTo>
                      <a:pt x="4247" y="3214"/>
                      <a:pt x="4079" y="3246"/>
                      <a:pt x="3906" y="3246"/>
                    </a:cubicBezTo>
                    <a:cubicBezTo>
                      <a:pt x="3487" y="3246"/>
                      <a:pt x="3036" y="3057"/>
                      <a:pt x="2635" y="2869"/>
                    </a:cubicBezTo>
                    <a:cubicBezTo>
                      <a:pt x="1935" y="2535"/>
                      <a:pt x="1401" y="2202"/>
                      <a:pt x="1034" y="1801"/>
                    </a:cubicBezTo>
                    <a:cubicBezTo>
                      <a:pt x="567" y="1301"/>
                      <a:pt x="334" y="734"/>
                      <a:pt x="334" y="167"/>
                    </a:cubicBezTo>
                    <a:cubicBezTo>
                      <a:pt x="334" y="67"/>
                      <a:pt x="267" y="0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3"/>
              <p:cNvSpPr/>
              <p:nvPr/>
            </p:nvSpPr>
            <p:spPr>
              <a:xfrm>
                <a:off x="2561175" y="3648050"/>
                <a:ext cx="93425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3103" extrusionOk="0">
                    <a:moveTo>
                      <a:pt x="567" y="334"/>
                    </a:moveTo>
                    <a:cubicBezTo>
                      <a:pt x="1134" y="334"/>
                      <a:pt x="2335" y="1235"/>
                      <a:pt x="2569" y="1435"/>
                    </a:cubicBezTo>
                    <a:cubicBezTo>
                      <a:pt x="2836" y="1702"/>
                      <a:pt x="3102" y="2035"/>
                      <a:pt x="3303" y="2336"/>
                    </a:cubicBezTo>
                    <a:cubicBezTo>
                      <a:pt x="3369" y="2502"/>
                      <a:pt x="3403" y="2636"/>
                      <a:pt x="3336" y="2736"/>
                    </a:cubicBezTo>
                    <a:cubicBezTo>
                      <a:pt x="3316" y="2775"/>
                      <a:pt x="3251" y="2791"/>
                      <a:pt x="3167" y="2791"/>
                    </a:cubicBezTo>
                    <a:cubicBezTo>
                      <a:pt x="3107" y="2791"/>
                      <a:pt x="3038" y="2783"/>
                      <a:pt x="2969" y="2769"/>
                    </a:cubicBezTo>
                    <a:cubicBezTo>
                      <a:pt x="1935" y="2469"/>
                      <a:pt x="1068" y="1869"/>
                      <a:pt x="567" y="1068"/>
                    </a:cubicBezTo>
                    <a:cubicBezTo>
                      <a:pt x="467" y="901"/>
                      <a:pt x="334" y="668"/>
                      <a:pt x="367" y="501"/>
                    </a:cubicBezTo>
                    <a:cubicBezTo>
                      <a:pt x="367" y="401"/>
                      <a:pt x="400" y="334"/>
                      <a:pt x="567" y="334"/>
                    </a:cubicBezTo>
                    <a:close/>
                    <a:moveTo>
                      <a:pt x="567" y="1"/>
                    </a:moveTo>
                    <a:cubicBezTo>
                      <a:pt x="267" y="1"/>
                      <a:pt x="100" y="167"/>
                      <a:pt x="67" y="434"/>
                    </a:cubicBezTo>
                    <a:cubicBezTo>
                      <a:pt x="0" y="735"/>
                      <a:pt x="167" y="1001"/>
                      <a:pt x="334" y="1235"/>
                    </a:cubicBezTo>
                    <a:cubicBezTo>
                      <a:pt x="834" y="2102"/>
                      <a:pt x="1768" y="2736"/>
                      <a:pt x="2902" y="3070"/>
                    </a:cubicBezTo>
                    <a:cubicBezTo>
                      <a:pt x="3002" y="3103"/>
                      <a:pt x="3069" y="3103"/>
                      <a:pt x="3169" y="3103"/>
                    </a:cubicBezTo>
                    <a:cubicBezTo>
                      <a:pt x="3336" y="3103"/>
                      <a:pt x="3503" y="3036"/>
                      <a:pt x="3603" y="2903"/>
                    </a:cubicBezTo>
                    <a:cubicBezTo>
                      <a:pt x="3736" y="2736"/>
                      <a:pt x="3736" y="2469"/>
                      <a:pt x="3569" y="2169"/>
                    </a:cubicBezTo>
                    <a:cubicBezTo>
                      <a:pt x="3369" y="1835"/>
                      <a:pt x="3102" y="1502"/>
                      <a:pt x="2769" y="1202"/>
                    </a:cubicBezTo>
                    <a:cubicBezTo>
                      <a:pt x="2569" y="1001"/>
                      <a:pt x="1268" y="34"/>
                      <a:pt x="5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3"/>
              <p:cNvSpPr/>
              <p:nvPr/>
            </p:nvSpPr>
            <p:spPr>
              <a:xfrm>
                <a:off x="2450250" y="3805675"/>
                <a:ext cx="784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2669" extrusionOk="0">
                    <a:moveTo>
                      <a:pt x="735" y="0"/>
                    </a:moveTo>
                    <a:cubicBezTo>
                      <a:pt x="668" y="0"/>
                      <a:pt x="568" y="34"/>
                      <a:pt x="534" y="100"/>
                    </a:cubicBezTo>
                    <a:cubicBezTo>
                      <a:pt x="501" y="234"/>
                      <a:pt x="468" y="334"/>
                      <a:pt x="434" y="434"/>
                    </a:cubicBezTo>
                    <a:cubicBezTo>
                      <a:pt x="167" y="1101"/>
                      <a:pt x="1" y="1568"/>
                      <a:pt x="501" y="2002"/>
                    </a:cubicBezTo>
                    <a:cubicBezTo>
                      <a:pt x="1101" y="2502"/>
                      <a:pt x="1502" y="2669"/>
                      <a:pt x="1835" y="2669"/>
                    </a:cubicBezTo>
                    <a:cubicBezTo>
                      <a:pt x="2136" y="2669"/>
                      <a:pt x="2402" y="2502"/>
                      <a:pt x="2736" y="2235"/>
                    </a:cubicBezTo>
                    <a:cubicBezTo>
                      <a:pt x="2836" y="2168"/>
                      <a:pt x="2936" y="2102"/>
                      <a:pt x="3036" y="2002"/>
                    </a:cubicBezTo>
                    <a:cubicBezTo>
                      <a:pt x="3136" y="1968"/>
                      <a:pt x="3136" y="1868"/>
                      <a:pt x="3103" y="1801"/>
                    </a:cubicBezTo>
                    <a:cubicBezTo>
                      <a:pt x="3062" y="1760"/>
                      <a:pt x="3008" y="1732"/>
                      <a:pt x="2957" y="1732"/>
                    </a:cubicBezTo>
                    <a:cubicBezTo>
                      <a:pt x="2925" y="1732"/>
                      <a:pt x="2895" y="1743"/>
                      <a:pt x="2869" y="1768"/>
                    </a:cubicBezTo>
                    <a:cubicBezTo>
                      <a:pt x="2769" y="1835"/>
                      <a:pt x="2669" y="1902"/>
                      <a:pt x="2569" y="2002"/>
                    </a:cubicBezTo>
                    <a:cubicBezTo>
                      <a:pt x="2268" y="2223"/>
                      <a:pt x="2065" y="2370"/>
                      <a:pt x="1824" y="2370"/>
                    </a:cubicBezTo>
                    <a:cubicBezTo>
                      <a:pt x="1557" y="2370"/>
                      <a:pt x="1244" y="2190"/>
                      <a:pt x="701" y="1735"/>
                    </a:cubicBezTo>
                    <a:cubicBezTo>
                      <a:pt x="401" y="1501"/>
                      <a:pt x="468" y="1234"/>
                      <a:pt x="701" y="567"/>
                    </a:cubicBezTo>
                    <a:cubicBezTo>
                      <a:pt x="768" y="434"/>
                      <a:pt x="801" y="334"/>
                      <a:pt x="835" y="200"/>
                    </a:cubicBezTo>
                    <a:cubicBezTo>
                      <a:pt x="868" y="134"/>
                      <a:pt x="835" y="34"/>
                      <a:pt x="7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3"/>
              <p:cNvSpPr/>
              <p:nvPr/>
            </p:nvSpPr>
            <p:spPr>
              <a:xfrm>
                <a:off x="2456100" y="3824525"/>
                <a:ext cx="60050" cy="4120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648" extrusionOk="0">
                    <a:moveTo>
                      <a:pt x="160" y="0"/>
                    </a:moveTo>
                    <a:cubicBezTo>
                      <a:pt x="138" y="0"/>
                      <a:pt x="118" y="4"/>
                      <a:pt x="100" y="13"/>
                    </a:cubicBezTo>
                    <a:cubicBezTo>
                      <a:pt x="34" y="47"/>
                      <a:pt x="0" y="147"/>
                      <a:pt x="67" y="247"/>
                    </a:cubicBezTo>
                    <a:cubicBezTo>
                      <a:pt x="467" y="947"/>
                      <a:pt x="1401" y="1548"/>
                      <a:pt x="2235" y="1648"/>
                    </a:cubicBezTo>
                    <a:cubicBezTo>
                      <a:pt x="2335" y="1648"/>
                      <a:pt x="2402" y="1581"/>
                      <a:pt x="2402" y="1514"/>
                    </a:cubicBezTo>
                    <a:cubicBezTo>
                      <a:pt x="2402" y="1414"/>
                      <a:pt x="2335" y="1348"/>
                      <a:pt x="2268" y="1348"/>
                    </a:cubicBezTo>
                    <a:cubicBezTo>
                      <a:pt x="1501" y="1248"/>
                      <a:pt x="701" y="714"/>
                      <a:pt x="334" y="80"/>
                    </a:cubicBezTo>
                    <a:cubicBezTo>
                      <a:pt x="285" y="31"/>
                      <a:pt x="218" y="0"/>
                      <a:pt x="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3"/>
              <p:cNvSpPr/>
              <p:nvPr/>
            </p:nvSpPr>
            <p:spPr>
              <a:xfrm>
                <a:off x="2449425" y="3846225"/>
                <a:ext cx="40050" cy="42850"/>
              </a:xfrm>
              <a:custGeom>
                <a:avLst/>
                <a:gdLst/>
                <a:ahLst/>
                <a:cxnLst/>
                <a:rect l="l" t="t" r="r" b="b"/>
                <a:pathLst>
                  <a:path w="1602" h="1714" extrusionOk="0">
                    <a:moveTo>
                      <a:pt x="546" y="0"/>
                    </a:moveTo>
                    <a:cubicBezTo>
                      <a:pt x="488" y="0"/>
                      <a:pt x="426" y="38"/>
                      <a:pt x="401" y="113"/>
                    </a:cubicBezTo>
                    <a:cubicBezTo>
                      <a:pt x="267" y="446"/>
                      <a:pt x="167" y="847"/>
                      <a:pt x="100" y="1214"/>
                    </a:cubicBezTo>
                    <a:lnTo>
                      <a:pt x="34" y="1447"/>
                    </a:lnTo>
                    <a:cubicBezTo>
                      <a:pt x="0" y="1614"/>
                      <a:pt x="100" y="1681"/>
                      <a:pt x="134" y="1714"/>
                    </a:cubicBezTo>
                    <a:lnTo>
                      <a:pt x="234" y="1714"/>
                    </a:lnTo>
                    <a:cubicBezTo>
                      <a:pt x="634" y="1714"/>
                      <a:pt x="1535" y="913"/>
                      <a:pt x="1535" y="880"/>
                    </a:cubicBezTo>
                    <a:cubicBezTo>
                      <a:pt x="1601" y="847"/>
                      <a:pt x="1601" y="747"/>
                      <a:pt x="1535" y="680"/>
                    </a:cubicBezTo>
                    <a:cubicBezTo>
                      <a:pt x="1501" y="646"/>
                      <a:pt x="1460" y="630"/>
                      <a:pt x="1418" y="630"/>
                    </a:cubicBezTo>
                    <a:cubicBezTo>
                      <a:pt x="1376" y="630"/>
                      <a:pt x="1335" y="646"/>
                      <a:pt x="1301" y="680"/>
                    </a:cubicBezTo>
                    <a:cubicBezTo>
                      <a:pt x="1101" y="880"/>
                      <a:pt x="634" y="1247"/>
                      <a:pt x="367" y="1347"/>
                    </a:cubicBezTo>
                    <a:lnTo>
                      <a:pt x="401" y="1280"/>
                    </a:lnTo>
                    <a:cubicBezTo>
                      <a:pt x="467" y="913"/>
                      <a:pt x="567" y="546"/>
                      <a:pt x="701" y="213"/>
                    </a:cubicBezTo>
                    <a:cubicBezTo>
                      <a:pt x="734" y="146"/>
                      <a:pt x="701" y="46"/>
                      <a:pt x="601" y="13"/>
                    </a:cubicBezTo>
                    <a:cubicBezTo>
                      <a:pt x="584" y="4"/>
                      <a:pt x="565" y="0"/>
                      <a:pt x="5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3"/>
              <p:cNvSpPr/>
              <p:nvPr/>
            </p:nvSpPr>
            <p:spPr>
              <a:xfrm>
                <a:off x="2982300" y="3872450"/>
                <a:ext cx="213500" cy="220950"/>
              </a:xfrm>
              <a:custGeom>
                <a:avLst/>
                <a:gdLst/>
                <a:ahLst/>
                <a:cxnLst/>
                <a:rect l="l" t="t" r="r" b="b"/>
                <a:pathLst>
                  <a:path w="8540" h="8838" extrusionOk="0">
                    <a:moveTo>
                      <a:pt x="5104" y="298"/>
                    </a:moveTo>
                    <a:cubicBezTo>
                      <a:pt x="5504" y="298"/>
                      <a:pt x="5971" y="465"/>
                      <a:pt x="6505" y="765"/>
                    </a:cubicBezTo>
                    <a:cubicBezTo>
                      <a:pt x="7406" y="1299"/>
                      <a:pt x="7906" y="1899"/>
                      <a:pt x="8073" y="2566"/>
                    </a:cubicBezTo>
                    <a:cubicBezTo>
                      <a:pt x="8206" y="3267"/>
                      <a:pt x="7940" y="4101"/>
                      <a:pt x="7272" y="5035"/>
                    </a:cubicBezTo>
                    <a:cubicBezTo>
                      <a:pt x="6510" y="6114"/>
                      <a:pt x="4328" y="8523"/>
                      <a:pt x="3257" y="8523"/>
                    </a:cubicBezTo>
                    <a:cubicBezTo>
                      <a:pt x="3203" y="8523"/>
                      <a:pt x="3151" y="8517"/>
                      <a:pt x="3103" y="8504"/>
                    </a:cubicBezTo>
                    <a:cubicBezTo>
                      <a:pt x="2202" y="8304"/>
                      <a:pt x="701" y="7136"/>
                      <a:pt x="534" y="6402"/>
                    </a:cubicBezTo>
                    <a:cubicBezTo>
                      <a:pt x="367" y="5602"/>
                      <a:pt x="2035" y="2967"/>
                      <a:pt x="2702" y="2099"/>
                    </a:cubicBezTo>
                    <a:cubicBezTo>
                      <a:pt x="3536" y="965"/>
                      <a:pt x="4237" y="298"/>
                      <a:pt x="5104" y="298"/>
                    </a:cubicBezTo>
                    <a:close/>
                    <a:moveTo>
                      <a:pt x="5085" y="0"/>
                    </a:moveTo>
                    <a:cubicBezTo>
                      <a:pt x="4099" y="0"/>
                      <a:pt x="3322" y="718"/>
                      <a:pt x="2436" y="1899"/>
                    </a:cubicBezTo>
                    <a:cubicBezTo>
                      <a:pt x="2069" y="2399"/>
                      <a:pt x="1" y="5435"/>
                      <a:pt x="234" y="6469"/>
                    </a:cubicBezTo>
                    <a:cubicBezTo>
                      <a:pt x="468" y="7403"/>
                      <a:pt x="2135" y="8604"/>
                      <a:pt x="3036" y="8837"/>
                    </a:cubicBezTo>
                    <a:lnTo>
                      <a:pt x="3236" y="8837"/>
                    </a:lnTo>
                    <a:cubicBezTo>
                      <a:pt x="4804" y="8837"/>
                      <a:pt x="7506" y="5268"/>
                      <a:pt x="7539" y="5235"/>
                    </a:cubicBezTo>
                    <a:cubicBezTo>
                      <a:pt x="8273" y="4234"/>
                      <a:pt x="8540" y="3300"/>
                      <a:pt x="8373" y="2500"/>
                    </a:cubicBezTo>
                    <a:cubicBezTo>
                      <a:pt x="8206" y="1732"/>
                      <a:pt x="7639" y="1065"/>
                      <a:pt x="6639" y="498"/>
                    </a:cubicBezTo>
                    <a:cubicBezTo>
                      <a:pt x="6054" y="158"/>
                      <a:pt x="5547" y="0"/>
                      <a:pt x="50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3"/>
              <p:cNvSpPr/>
              <p:nvPr/>
            </p:nvSpPr>
            <p:spPr>
              <a:xfrm>
                <a:off x="3055675" y="3946275"/>
                <a:ext cx="97600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2549" extrusionOk="0">
                    <a:moveTo>
                      <a:pt x="160" y="0"/>
                    </a:moveTo>
                    <a:cubicBezTo>
                      <a:pt x="139" y="0"/>
                      <a:pt x="119" y="5"/>
                      <a:pt x="101" y="14"/>
                    </a:cubicBezTo>
                    <a:cubicBezTo>
                      <a:pt x="1" y="80"/>
                      <a:pt x="1" y="180"/>
                      <a:pt x="34" y="247"/>
                    </a:cubicBezTo>
                    <a:cubicBezTo>
                      <a:pt x="401" y="847"/>
                      <a:pt x="935" y="1381"/>
                      <a:pt x="1635" y="1781"/>
                    </a:cubicBezTo>
                    <a:cubicBezTo>
                      <a:pt x="2203" y="2115"/>
                      <a:pt x="2870" y="2349"/>
                      <a:pt x="3704" y="2549"/>
                    </a:cubicBezTo>
                    <a:lnTo>
                      <a:pt x="3737" y="2549"/>
                    </a:lnTo>
                    <a:cubicBezTo>
                      <a:pt x="3804" y="2549"/>
                      <a:pt x="3870" y="2515"/>
                      <a:pt x="3904" y="2449"/>
                    </a:cubicBezTo>
                    <a:cubicBezTo>
                      <a:pt x="3904" y="2349"/>
                      <a:pt x="3870" y="2282"/>
                      <a:pt x="3770" y="2248"/>
                    </a:cubicBezTo>
                    <a:cubicBezTo>
                      <a:pt x="2970" y="2082"/>
                      <a:pt x="2336" y="1815"/>
                      <a:pt x="1802" y="1515"/>
                    </a:cubicBezTo>
                    <a:cubicBezTo>
                      <a:pt x="1135" y="1148"/>
                      <a:pt x="635" y="647"/>
                      <a:pt x="301" y="80"/>
                    </a:cubicBezTo>
                    <a:cubicBezTo>
                      <a:pt x="277" y="31"/>
                      <a:pt x="217" y="0"/>
                      <a:pt x="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3"/>
              <p:cNvSpPr/>
              <p:nvPr/>
            </p:nvSpPr>
            <p:spPr>
              <a:xfrm>
                <a:off x="3050675" y="4012900"/>
                <a:ext cx="57575" cy="34625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1385" extrusionOk="0">
                    <a:moveTo>
                      <a:pt x="184" y="0"/>
                    </a:moveTo>
                    <a:cubicBezTo>
                      <a:pt x="143" y="0"/>
                      <a:pt x="101" y="17"/>
                      <a:pt x="68" y="50"/>
                    </a:cubicBezTo>
                    <a:cubicBezTo>
                      <a:pt x="1" y="117"/>
                      <a:pt x="34" y="217"/>
                      <a:pt x="68" y="284"/>
                    </a:cubicBezTo>
                    <a:cubicBezTo>
                      <a:pt x="668" y="784"/>
                      <a:pt x="1335" y="1185"/>
                      <a:pt x="2069" y="1385"/>
                    </a:cubicBezTo>
                    <a:lnTo>
                      <a:pt x="2136" y="1385"/>
                    </a:lnTo>
                    <a:cubicBezTo>
                      <a:pt x="2202" y="1385"/>
                      <a:pt x="2236" y="1351"/>
                      <a:pt x="2269" y="1285"/>
                    </a:cubicBezTo>
                    <a:cubicBezTo>
                      <a:pt x="2302" y="1185"/>
                      <a:pt x="2236" y="1118"/>
                      <a:pt x="2169" y="1085"/>
                    </a:cubicBezTo>
                    <a:cubicBezTo>
                      <a:pt x="1469" y="884"/>
                      <a:pt x="835" y="517"/>
                      <a:pt x="301" y="50"/>
                    </a:cubicBezTo>
                    <a:cubicBezTo>
                      <a:pt x="268" y="17"/>
                      <a:pt x="226" y="0"/>
                      <a:pt x="1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3"/>
              <p:cNvSpPr/>
              <p:nvPr/>
            </p:nvSpPr>
            <p:spPr>
              <a:xfrm>
                <a:off x="3074875" y="3884050"/>
                <a:ext cx="115100" cy="89250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3570" extrusionOk="0">
                    <a:moveTo>
                      <a:pt x="134" y="1"/>
                    </a:moveTo>
                    <a:cubicBezTo>
                      <a:pt x="67" y="1"/>
                      <a:pt x="0" y="67"/>
                      <a:pt x="0" y="168"/>
                    </a:cubicBezTo>
                    <a:cubicBezTo>
                      <a:pt x="0" y="835"/>
                      <a:pt x="267" y="1435"/>
                      <a:pt x="767" y="2002"/>
                    </a:cubicBezTo>
                    <a:cubicBezTo>
                      <a:pt x="1201" y="2436"/>
                      <a:pt x="1735" y="2803"/>
                      <a:pt x="2469" y="3170"/>
                    </a:cubicBezTo>
                    <a:cubicBezTo>
                      <a:pt x="2936" y="3370"/>
                      <a:pt x="3403" y="3570"/>
                      <a:pt x="3903" y="3570"/>
                    </a:cubicBezTo>
                    <a:cubicBezTo>
                      <a:pt x="4103" y="3570"/>
                      <a:pt x="4303" y="3503"/>
                      <a:pt x="4503" y="3437"/>
                    </a:cubicBezTo>
                    <a:cubicBezTo>
                      <a:pt x="4570" y="3403"/>
                      <a:pt x="4603" y="3303"/>
                      <a:pt x="4570" y="3236"/>
                    </a:cubicBezTo>
                    <a:cubicBezTo>
                      <a:pt x="4545" y="3161"/>
                      <a:pt x="4483" y="3124"/>
                      <a:pt x="4425" y="3124"/>
                    </a:cubicBezTo>
                    <a:cubicBezTo>
                      <a:pt x="4405" y="3124"/>
                      <a:pt x="4387" y="3128"/>
                      <a:pt x="4370" y="3136"/>
                    </a:cubicBezTo>
                    <a:cubicBezTo>
                      <a:pt x="4214" y="3214"/>
                      <a:pt x="4046" y="3247"/>
                      <a:pt x="3873" y="3247"/>
                    </a:cubicBezTo>
                    <a:cubicBezTo>
                      <a:pt x="3454" y="3247"/>
                      <a:pt x="3003" y="3058"/>
                      <a:pt x="2602" y="2869"/>
                    </a:cubicBezTo>
                    <a:cubicBezTo>
                      <a:pt x="1902" y="2536"/>
                      <a:pt x="1401" y="2202"/>
                      <a:pt x="1001" y="1802"/>
                    </a:cubicBezTo>
                    <a:cubicBezTo>
                      <a:pt x="534" y="1302"/>
                      <a:pt x="300" y="735"/>
                      <a:pt x="300" y="134"/>
                    </a:cubicBezTo>
                    <a:cubicBezTo>
                      <a:pt x="300" y="67"/>
                      <a:pt x="234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3"/>
              <p:cNvSpPr/>
              <p:nvPr/>
            </p:nvSpPr>
            <p:spPr>
              <a:xfrm>
                <a:off x="3091550" y="3883225"/>
                <a:ext cx="93425" cy="7757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3103" extrusionOk="0">
                    <a:moveTo>
                      <a:pt x="567" y="334"/>
                    </a:moveTo>
                    <a:cubicBezTo>
                      <a:pt x="1101" y="334"/>
                      <a:pt x="2335" y="1201"/>
                      <a:pt x="2535" y="1435"/>
                    </a:cubicBezTo>
                    <a:cubicBezTo>
                      <a:pt x="2836" y="1702"/>
                      <a:pt x="3103" y="2002"/>
                      <a:pt x="3269" y="2335"/>
                    </a:cubicBezTo>
                    <a:cubicBezTo>
                      <a:pt x="3369" y="2502"/>
                      <a:pt x="3403" y="2636"/>
                      <a:pt x="3336" y="2702"/>
                    </a:cubicBezTo>
                    <a:cubicBezTo>
                      <a:pt x="3287" y="2751"/>
                      <a:pt x="3203" y="2782"/>
                      <a:pt x="3095" y="2782"/>
                    </a:cubicBezTo>
                    <a:cubicBezTo>
                      <a:pt x="3056" y="2782"/>
                      <a:pt x="3014" y="2778"/>
                      <a:pt x="2969" y="2769"/>
                    </a:cubicBezTo>
                    <a:cubicBezTo>
                      <a:pt x="1902" y="2469"/>
                      <a:pt x="1068" y="1868"/>
                      <a:pt x="567" y="1068"/>
                    </a:cubicBezTo>
                    <a:cubicBezTo>
                      <a:pt x="467" y="901"/>
                      <a:pt x="301" y="668"/>
                      <a:pt x="334" y="467"/>
                    </a:cubicBezTo>
                    <a:cubicBezTo>
                      <a:pt x="367" y="367"/>
                      <a:pt x="401" y="334"/>
                      <a:pt x="534" y="334"/>
                    </a:cubicBezTo>
                    <a:close/>
                    <a:moveTo>
                      <a:pt x="534" y="0"/>
                    </a:moveTo>
                    <a:cubicBezTo>
                      <a:pt x="267" y="0"/>
                      <a:pt x="100" y="167"/>
                      <a:pt x="34" y="434"/>
                    </a:cubicBezTo>
                    <a:cubicBezTo>
                      <a:pt x="0" y="734"/>
                      <a:pt x="167" y="1001"/>
                      <a:pt x="301" y="1235"/>
                    </a:cubicBezTo>
                    <a:cubicBezTo>
                      <a:pt x="834" y="2102"/>
                      <a:pt x="1735" y="2736"/>
                      <a:pt x="2869" y="3069"/>
                    </a:cubicBezTo>
                    <a:cubicBezTo>
                      <a:pt x="2969" y="3069"/>
                      <a:pt x="3069" y="3103"/>
                      <a:pt x="3136" y="3103"/>
                    </a:cubicBezTo>
                    <a:cubicBezTo>
                      <a:pt x="3336" y="3103"/>
                      <a:pt x="3503" y="3036"/>
                      <a:pt x="3570" y="2902"/>
                    </a:cubicBezTo>
                    <a:cubicBezTo>
                      <a:pt x="3736" y="2736"/>
                      <a:pt x="3703" y="2435"/>
                      <a:pt x="3536" y="2169"/>
                    </a:cubicBezTo>
                    <a:cubicBezTo>
                      <a:pt x="3336" y="1835"/>
                      <a:pt x="3069" y="1501"/>
                      <a:pt x="2769" y="1201"/>
                    </a:cubicBezTo>
                    <a:cubicBezTo>
                      <a:pt x="2535" y="1001"/>
                      <a:pt x="1268" y="34"/>
                      <a:pt x="5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43"/>
              <p:cNvSpPr/>
              <p:nvPr/>
            </p:nvSpPr>
            <p:spPr>
              <a:xfrm>
                <a:off x="2980625" y="4040625"/>
                <a:ext cx="78425" cy="66950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2678" extrusionOk="0">
                    <a:moveTo>
                      <a:pt x="695" y="0"/>
                    </a:moveTo>
                    <a:cubicBezTo>
                      <a:pt x="633" y="0"/>
                      <a:pt x="562" y="54"/>
                      <a:pt x="535" y="109"/>
                    </a:cubicBezTo>
                    <a:cubicBezTo>
                      <a:pt x="501" y="242"/>
                      <a:pt x="434" y="342"/>
                      <a:pt x="401" y="443"/>
                    </a:cubicBezTo>
                    <a:cubicBezTo>
                      <a:pt x="168" y="1110"/>
                      <a:pt x="1" y="1577"/>
                      <a:pt x="501" y="2010"/>
                    </a:cubicBezTo>
                    <a:cubicBezTo>
                      <a:pt x="1102" y="2477"/>
                      <a:pt x="1469" y="2677"/>
                      <a:pt x="1802" y="2677"/>
                    </a:cubicBezTo>
                    <a:cubicBezTo>
                      <a:pt x="2136" y="2677"/>
                      <a:pt x="2403" y="2511"/>
                      <a:pt x="2736" y="2244"/>
                    </a:cubicBezTo>
                    <a:cubicBezTo>
                      <a:pt x="2836" y="2177"/>
                      <a:pt x="2936" y="2077"/>
                      <a:pt x="3036" y="2010"/>
                    </a:cubicBezTo>
                    <a:cubicBezTo>
                      <a:pt x="3103" y="1977"/>
                      <a:pt x="3136" y="1877"/>
                      <a:pt x="3070" y="1810"/>
                    </a:cubicBezTo>
                    <a:cubicBezTo>
                      <a:pt x="3049" y="1769"/>
                      <a:pt x="3003" y="1740"/>
                      <a:pt x="2955" y="1740"/>
                    </a:cubicBezTo>
                    <a:cubicBezTo>
                      <a:pt x="2925" y="1740"/>
                      <a:pt x="2895" y="1751"/>
                      <a:pt x="2870" y="1777"/>
                    </a:cubicBezTo>
                    <a:cubicBezTo>
                      <a:pt x="2736" y="1844"/>
                      <a:pt x="2636" y="1910"/>
                      <a:pt x="2536" y="1977"/>
                    </a:cubicBezTo>
                    <a:cubicBezTo>
                      <a:pt x="2247" y="2218"/>
                      <a:pt x="2051" y="2374"/>
                      <a:pt x="1809" y="2374"/>
                    </a:cubicBezTo>
                    <a:cubicBezTo>
                      <a:pt x="1549" y="2374"/>
                      <a:pt x="1237" y="2193"/>
                      <a:pt x="701" y="1743"/>
                    </a:cubicBezTo>
                    <a:cubicBezTo>
                      <a:pt x="368" y="1477"/>
                      <a:pt x="434" y="1243"/>
                      <a:pt x="701" y="576"/>
                    </a:cubicBezTo>
                    <a:cubicBezTo>
                      <a:pt x="735" y="443"/>
                      <a:pt x="801" y="342"/>
                      <a:pt x="835" y="209"/>
                    </a:cubicBezTo>
                    <a:cubicBezTo>
                      <a:pt x="868" y="142"/>
                      <a:pt x="801" y="42"/>
                      <a:pt x="735" y="9"/>
                    </a:cubicBezTo>
                    <a:cubicBezTo>
                      <a:pt x="722" y="3"/>
                      <a:pt x="709" y="0"/>
                      <a:pt x="6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43"/>
              <p:cNvSpPr/>
              <p:nvPr/>
            </p:nvSpPr>
            <p:spPr>
              <a:xfrm>
                <a:off x="2986475" y="4059700"/>
                <a:ext cx="60075" cy="41200"/>
              </a:xfrm>
              <a:custGeom>
                <a:avLst/>
                <a:gdLst/>
                <a:ahLst/>
                <a:cxnLst/>
                <a:rect l="l" t="t" r="r" b="b"/>
                <a:pathLst>
                  <a:path w="2403" h="1648" extrusionOk="0">
                    <a:moveTo>
                      <a:pt x="159" y="0"/>
                    </a:moveTo>
                    <a:cubicBezTo>
                      <a:pt x="139" y="0"/>
                      <a:pt x="118" y="4"/>
                      <a:pt x="100" y="13"/>
                    </a:cubicBezTo>
                    <a:cubicBezTo>
                      <a:pt x="34" y="46"/>
                      <a:pt x="0" y="147"/>
                      <a:pt x="34" y="213"/>
                    </a:cubicBezTo>
                    <a:cubicBezTo>
                      <a:pt x="467" y="947"/>
                      <a:pt x="1368" y="1548"/>
                      <a:pt x="2202" y="1648"/>
                    </a:cubicBezTo>
                    <a:lnTo>
                      <a:pt x="2235" y="1648"/>
                    </a:lnTo>
                    <a:cubicBezTo>
                      <a:pt x="2302" y="1648"/>
                      <a:pt x="2369" y="1581"/>
                      <a:pt x="2369" y="1514"/>
                    </a:cubicBezTo>
                    <a:cubicBezTo>
                      <a:pt x="2402" y="1414"/>
                      <a:pt x="2335" y="1347"/>
                      <a:pt x="2235" y="1314"/>
                    </a:cubicBezTo>
                    <a:cubicBezTo>
                      <a:pt x="1501" y="1247"/>
                      <a:pt x="701" y="714"/>
                      <a:pt x="301" y="80"/>
                    </a:cubicBezTo>
                    <a:cubicBezTo>
                      <a:pt x="276" y="31"/>
                      <a:pt x="216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3"/>
              <p:cNvSpPr/>
              <p:nvPr/>
            </p:nvSpPr>
            <p:spPr>
              <a:xfrm>
                <a:off x="2979800" y="4081375"/>
                <a:ext cx="39225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715" extrusionOk="0">
                    <a:moveTo>
                      <a:pt x="532" y="1"/>
                    </a:moveTo>
                    <a:cubicBezTo>
                      <a:pt x="470" y="1"/>
                      <a:pt x="426" y="38"/>
                      <a:pt x="401" y="113"/>
                    </a:cubicBezTo>
                    <a:cubicBezTo>
                      <a:pt x="234" y="447"/>
                      <a:pt x="167" y="814"/>
                      <a:pt x="101" y="1181"/>
                    </a:cubicBezTo>
                    <a:lnTo>
                      <a:pt x="34" y="1448"/>
                    </a:lnTo>
                    <a:cubicBezTo>
                      <a:pt x="0" y="1615"/>
                      <a:pt x="101" y="1681"/>
                      <a:pt x="134" y="1681"/>
                    </a:cubicBezTo>
                    <a:cubicBezTo>
                      <a:pt x="167" y="1715"/>
                      <a:pt x="201" y="1715"/>
                      <a:pt x="234" y="1715"/>
                    </a:cubicBezTo>
                    <a:cubicBezTo>
                      <a:pt x="634" y="1715"/>
                      <a:pt x="1502" y="914"/>
                      <a:pt x="1502" y="881"/>
                    </a:cubicBezTo>
                    <a:cubicBezTo>
                      <a:pt x="1568" y="847"/>
                      <a:pt x="1568" y="747"/>
                      <a:pt x="1502" y="681"/>
                    </a:cubicBezTo>
                    <a:cubicBezTo>
                      <a:pt x="1468" y="647"/>
                      <a:pt x="1435" y="631"/>
                      <a:pt x="1401" y="631"/>
                    </a:cubicBezTo>
                    <a:cubicBezTo>
                      <a:pt x="1368" y="631"/>
                      <a:pt x="1335" y="647"/>
                      <a:pt x="1301" y="681"/>
                    </a:cubicBezTo>
                    <a:cubicBezTo>
                      <a:pt x="1068" y="881"/>
                      <a:pt x="601" y="1248"/>
                      <a:pt x="367" y="1381"/>
                    </a:cubicBezTo>
                    <a:lnTo>
                      <a:pt x="401" y="1248"/>
                    </a:lnTo>
                    <a:cubicBezTo>
                      <a:pt x="467" y="914"/>
                      <a:pt x="534" y="547"/>
                      <a:pt x="668" y="214"/>
                    </a:cubicBezTo>
                    <a:cubicBezTo>
                      <a:pt x="701" y="147"/>
                      <a:pt x="668" y="47"/>
                      <a:pt x="601" y="13"/>
                    </a:cubicBezTo>
                    <a:cubicBezTo>
                      <a:pt x="576" y="5"/>
                      <a:pt x="553" y="1"/>
                      <a:pt x="5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43"/>
              <p:cNvSpPr/>
              <p:nvPr/>
            </p:nvSpPr>
            <p:spPr>
              <a:xfrm>
                <a:off x="2357700" y="3902400"/>
                <a:ext cx="115925" cy="156800"/>
              </a:xfrm>
              <a:custGeom>
                <a:avLst/>
                <a:gdLst/>
                <a:ahLst/>
                <a:cxnLst/>
                <a:rect l="l" t="t" r="r" b="b"/>
                <a:pathLst>
                  <a:path w="4637" h="6272" extrusionOk="0">
                    <a:moveTo>
                      <a:pt x="4203" y="468"/>
                    </a:moveTo>
                    <a:lnTo>
                      <a:pt x="4203" y="468"/>
                    </a:lnTo>
                    <a:cubicBezTo>
                      <a:pt x="4170" y="835"/>
                      <a:pt x="3970" y="1302"/>
                      <a:pt x="3836" y="1602"/>
                    </a:cubicBezTo>
                    <a:lnTo>
                      <a:pt x="3769" y="1735"/>
                    </a:lnTo>
                    <a:cubicBezTo>
                      <a:pt x="3536" y="2236"/>
                      <a:pt x="3236" y="2769"/>
                      <a:pt x="2869" y="3270"/>
                    </a:cubicBezTo>
                    <a:cubicBezTo>
                      <a:pt x="2035" y="4370"/>
                      <a:pt x="1268" y="5171"/>
                      <a:pt x="434" y="5738"/>
                    </a:cubicBezTo>
                    <a:cubicBezTo>
                      <a:pt x="767" y="4871"/>
                      <a:pt x="1268" y="3970"/>
                      <a:pt x="2068" y="2936"/>
                    </a:cubicBezTo>
                    <a:cubicBezTo>
                      <a:pt x="2402" y="2502"/>
                      <a:pt x="2802" y="2035"/>
                      <a:pt x="3269" y="1502"/>
                    </a:cubicBezTo>
                    <a:cubicBezTo>
                      <a:pt x="3402" y="1368"/>
                      <a:pt x="3503" y="1268"/>
                      <a:pt x="3636" y="1135"/>
                    </a:cubicBezTo>
                    <a:cubicBezTo>
                      <a:pt x="3836" y="901"/>
                      <a:pt x="4003" y="668"/>
                      <a:pt x="4203" y="468"/>
                    </a:cubicBezTo>
                    <a:close/>
                    <a:moveTo>
                      <a:pt x="4370" y="1"/>
                    </a:moveTo>
                    <a:cubicBezTo>
                      <a:pt x="4336" y="1"/>
                      <a:pt x="4270" y="1"/>
                      <a:pt x="4236" y="34"/>
                    </a:cubicBezTo>
                    <a:cubicBezTo>
                      <a:pt x="3903" y="301"/>
                      <a:pt x="3636" y="634"/>
                      <a:pt x="3402" y="901"/>
                    </a:cubicBezTo>
                    <a:cubicBezTo>
                      <a:pt x="3269" y="1035"/>
                      <a:pt x="3169" y="1168"/>
                      <a:pt x="3036" y="1302"/>
                    </a:cubicBezTo>
                    <a:cubicBezTo>
                      <a:pt x="2569" y="1835"/>
                      <a:pt x="2168" y="2302"/>
                      <a:pt x="1835" y="2769"/>
                    </a:cubicBezTo>
                    <a:cubicBezTo>
                      <a:pt x="867" y="4003"/>
                      <a:pt x="300" y="5038"/>
                      <a:pt x="33" y="6072"/>
                    </a:cubicBezTo>
                    <a:cubicBezTo>
                      <a:pt x="0" y="6138"/>
                      <a:pt x="33" y="6205"/>
                      <a:pt x="67" y="6238"/>
                    </a:cubicBezTo>
                    <a:cubicBezTo>
                      <a:pt x="100" y="6272"/>
                      <a:pt x="133" y="6272"/>
                      <a:pt x="167" y="6272"/>
                    </a:cubicBezTo>
                    <a:cubicBezTo>
                      <a:pt x="200" y="6272"/>
                      <a:pt x="234" y="6272"/>
                      <a:pt x="234" y="6238"/>
                    </a:cubicBezTo>
                    <a:cubicBezTo>
                      <a:pt x="1234" y="5671"/>
                      <a:pt x="2168" y="4771"/>
                      <a:pt x="3102" y="3436"/>
                    </a:cubicBezTo>
                    <a:cubicBezTo>
                      <a:pt x="3469" y="2936"/>
                      <a:pt x="3803" y="2402"/>
                      <a:pt x="4036" y="1869"/>
                    </a:cubicBezTo>
                    <a:lnTo>
                      <a:pt x="4103" y="1735"/>
                    </a:lnTo>
                    <a:cubicBezTo>
                      <a:pt x="4336" y="1268"/>
                      <a:pt x="4637" y="568"/>
                      <a:pt x="4470" y="101"/>
                    </a:cubicBezTo>
                    <a:cubicBezTo>
                      <a:pt x="4470" y="67"/>
                      <a:pt x="4437" y="34"/>
                      <a:pt x="43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43"/>
              <p:cNvSpPr/>
              <p:nvPr/>
            </p:nvSpPr>
            <p:spPr>
              <a:xfrm>
                <a:off x="2833850" y="4102550"/>
                <a:ext cx="101775" cy="165975"/>
              </a:xfrm>
              <a:custGeom>
                <a:avLst/>
                <a:gdLst/>
                <a:ahLst/>
                <a:cxnLst/>
                <a:rect l="l" t="t" r="r" b="b"/>
                <a:pathLst>
                  <a:path w="4071" h="6639" extrusionOk="0">
                    <a:moveTo>
                      <a:pt x="3604" y="501"/>
                    </a:moveTo>
                    <a:lnTo>
                      <a:pt x="3604" y="501"/>
                    </a:lnTo>
                    <a:cubicBezTo>
                      <a:pt x="3637" y="834"/>
                      <a:pt x="3470" y="1335"/>
                      <a:pt x="3337" y="1635"/>
                    </a:cubicBezTo>
                    <a:lnTo>
                      <a:pt x="3303" y="1802"/>
                    </a:lnTo>
                    <a:cubicBezTo>
                      <a:pt x="3103" y="2335"/>
                      <a:pt x="2870" y="2869"/>
                      <a:pt x="2536" y="3403"/>
                    </a:cubicBezTo>
                    <a:cubicBezTo>
                      <a:pt x="1869" y="4604"/>
                      <a:pt x="1168" y="5471"/>
                      <a:pt x="401" y="6105"/>
                    </a:cubicBezTo>
                    <a:cubicBezTo>
                      <a:pt x="635" y="5204"/>
                      <a:pt x="1035" y="4270"/>
                      <a:pt x="1736" y="3169"/>
                    </a:cubicBezTo>
                    <a:cubicBezTo>
                      <a:pt x="2036" y="2669"/>
                      <a:pt x="2369" y="2169"/>
                      <a:pt x="2803" y="1601"/>
                    </a:cubicBezTo>
                    <a:cubicBezTo>
                      <a:pt x="2903" y="1468"/>
                      <a:pt x="3003" y="1335"/>
                      <a:pt x="3103" y="1168"/>
                    </a:cubicBezTo>
                    <a:cubicBezTo>
                      <a:pt x="3270" y="934"/>
                      <a:pt x="3437" y="701"/>
                      <a:pt x="3604" y="501"/>
                    </a:cubicBezTo>
                    <a:close/>
                    <a:moveTo>
                      <a:pt x="3737" y="0"/>
                    </a:moveTo>
                    <a:cubicBezTo>
                      <a:pt x="3670" y="0"/>
                      <a:pt x="3637" y="0"/>
                      <a:pt x="3604" y="67"/>
                    </a:cubicBezTo>
                    <a:cubicBezTo>
                      <a:pt x="3303" y="367"/>
                      <a:pt x="3070" y="701"/>
                      <a:pt x="2836" y="1001"/>
                    </a:cubicBezTo>
                    <a:cubicBezTo>
                      <a:pt x="2736" y="1134"/>
                      <a:pt x="2636" y="1301"/>
                      <a:pt x="2536" y="1435"/>
                    </a:cubicBezTo>
                    <a:cubicBezTo>
                      <a:pt x="2136" y="2002"/>
                      <a:pt x="1769" y="2502"/>
                      <a:pt x="1469" y="3002"/>
                    </a:cubicBezTo>
                    <a:cubicBezTo>
                      <a:pt x="668" y="4303"/>
                      <a:pt x="201" y="5404"/>
                      <a:pt x="1" y="6472"/>
                    </a:cubicBezTo>
                    <a:cubicBezTo>
                      <a:pt x="1" y="6538"/>
                      <a:pt x="34" y="6605"/>
                      <a:pt x="68" y="6638"/>
                    </a:cubicBezTo>
                    <a:lnTo>
                      <a:pt x="234" y="6638"/>
                    </a:lnTo>
                    <a:cubicBezTo>
                      <a:pt x="1168" y="5938"/>
                      <a:pt x="2002" y="4971"/>
                      <a:pt x="2803" y="3570"/>
                    </a:cubicBezTo>
                    <a:cubicBezTo>
                      <a:pt x="3137" y="3002"/>
                      <a:pt x="3403" y="2435"/>
                      <a:pt x="3570" y="1902"/>
                    </a:cubicBezTo>
                    <a:lnTo>
                      <a:pt x="3637" y="1735"/>
                    </a:lnTo>
                    <a:cubicBezTo>
                      <a:pt x="3804" y="1268"/>
                      <a:pt x="4071" y="534"/>
                      <a:pt x="3837" y="100"/>
                    </a:cubicBezTo>
                    <a:cubicBezTo>
                      <a:pt x="3837" y="34"/>
                      <a:pt x="3770" y="0"/>
                      <a:pt x="37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43"/>
              <p:cNvSpPr/>
              <p:nvPr/>
            </p:nvSpPr>
            <p:spPr>
              <a:xfrm>
                <a:off x="2176725" y="3878225"/>
                <a:ext cx="102600" cy="131775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5271" extrusionOk="0">
                    <a:moveTo>
                      <a:pt x="3703" y="334"/>
                    </a:moveTo>
                    <a:cubicBezTo>
                      <a:pt x="3703" y="434"/>
                      <a:pt x="3603" y="767"/>
                      <a:pt x="3069" y="1735"/>
                    </a:cubicBezTo>
                    <a:lnTo>
                      <a:pt x="3036" y="1802"/>
                    </a:lnTo>
                    <a:cubicBezTo>
                      <a:pt x="2436" y="2902"/>
                      <a:pt x="1668" y="3870"/>
                      <a:pt x="734" y="4670"/>
                    </a:cubicBezTo>
                    <a:cubicBezTo>
                      <a:pt x="634" y="4737"/>
                      <a:pt x="534" y="4837"/>
                      <a:pt x="434" y="4870"/>
                    </a:cubicBezTo>
                    <a:cubicBezTo>
                      <a:pt x="1001" y="3636"/>
                      <a:pt x="1702" y="2469"/>
                      <a:pt x="2569" y="1435"/>
                    </a:cubicBezTo>
                    <a:cubicBezTo>
                      <a:pt x="3103" y="767"/>
                      <a:pt x="3570" y="367"/>
                      <a:pt x="3703" y="334"/>
                    </a:cubicBezTo>
                    <a:close/>
                    <a:moveTo>
                      <a:pt x="3703" y="0"/>
                    </a:moveTo>
                    <a:cubicBezTo>
                      <a:pt x="3336" y="34"/>
                      <a:pt x="2669" y="767"/>
                      <a:pt x="2336" y="1234"/>
                    </a:cubicBezTo>
                    <a:cubicBezTo>
                      <a:pt x="1368" y="2369"/>
                      <a:pt x="601" y="3670"/>
                      <a:pt x="34" y="5037"/>
                    </a:cubicBezTo>
                    <a:cubicBezTo>
                      <a:pt x="1" y="5104"/>
                      <a:pt x="34" y="5171"/>
                      <a:pt x="34" y="5204"/>
                    </a:cubicBezTo>
                    <a:cubicBezTo>
                      <a:pt x="67" y="5237"/>
                      <a:pt x="134" y="5271"/>
                      <a:pt x="167" y="5271"/>
                    </a:cubicBezTo>
                    <a:cubicBezTo>
                      <a:pt x="468" y="5271"/>
                      <a:pt x="701" y="5104"/>
                      <a:pt x="935" y="4904"/>
                    </a:cubicBezTo>
                    <a:cubicBezTo>
                      <a:pt x="1902" y="4070"/>
                      <a:pt x="2702" y="3069"/>
                      <a:pt x="3303" y="1968"/>
                    </a:cubicBezTo>
                    <a:lnTo>
                      <a:pt x="3336" y="1902"/>
                    </a:lnTo>
                    <a:cubicBezTo>
                      <a:pt x="4070" y="567"/>
                      <a:pt x="4103" y="234"/>
                      <a:pt x="3937" y="67"/>
                    </a:cubicBezTo>
                    <a:cubicBezTo>
                      <a:pt x="3903" y="34"/>
                      <a:pt x="3837" y="0"/>
                      <a:pt x="37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43"/>
              <p:cNvSpPr/>
              <p:nvPr/>
            </p:nvSpPr>
            <p:spPr>
              <a:xfrm>
                <a:off x="2940600" y="4196775"/>
                <a:ext cx="89250" cy="140125"/>
              </a:xfrm>
              <a:custGeom>
                <a:avLst/>
                <a:gdLst/>
                <a:ahLst/>
                <a:cxnLst/>
                <a:rect l="l" t="t" r="r" b="b"/>
                <a:pathLst>
                  <a:path w="3570" h="5605" extrusionOk="0">
                    <a:moveTo>
                      <a:pt x="3170" y="301"/>
                    </a:moveTo>
                    <a:cubicBezTo>
                      <a:pt x="3170" y="434"/>
                      <a:pt x="3136" y="768"/>
                      <a:pt x="2703" y="1802"/>
                    </a:cubicBezTo>
                    <a:lnTo>
                      <a:pt x="2669" y="1869"/>
                    </a:lnTo>
                    <a:cubicBezTo>
                      <a:pt x="2169" y="3003"/>
                      <a:pt x="1502" y="4070"/>
                      <a:pt x="668" y="4938"/>
                    </a:cubicBezTo>
                    <a:cubicBezTo>
                      <a:pt x="601" y="5038"/>
                      <a:pt x="501" y="5138"/>
                      <a:pt x="401" y="5204"/>
                    </a:cubicBezTo>
                    <a:cubicBezTo>
                      <a:pt x="801" y="3903"/>
                      <a:pt x="1402" y="2669"/>
                      <a:pt x="2169" y="1535"/>
                    </a:cubicBezTo>
                    <a:cubicBezTo>
                      <a:pt x="2636" y="835"/>
                      <a:pt x="3036" y="368"/>
                      <a:pt x="3170" y="301"/>
                    </a:cubicBezTo>
                    <a:close/>
                    <a:moveTo>
                      <a:pt x="3170" y="1"/>
                    </a:moveTo>
                    <a:cubicBezTo>
                      <a:pt x="2769" y="101"/>
                      <a:pt x="2202" y="901"/>
                      <a:pt x="1902" y="1368"/>
                    </a:cubicBezTo>
                    <a:cubicBezTo>
                      <a:pt x="1068" y="2603"/>
                      <a:pt x="434" y="3970"/>
                      <a:pt x="34" y="5405"/>
                    </a:cubicBezTo>
                    <a:cubicBezTo>
                      <a:pt x="1" y="5471"/>
                      <a:pt x="1" y="5505"/>
                      <a:pt x="34" y="5538"/>
                    </a:cubicBezTo>
                    <a:cubicBezTo>
                      <a:pt x="67" y="5571"/>
                      <a:pt x="134" y="5605"/>
                      <a:pt x="167" y="5605"/>
                    </a:cubicBezTo>
                    <a:lnTo>
                      <a:pt x="201" y="5605"/>
                    </a:lnTo>
                    <a:cubicBezTo>
                      <a:pt x="468" y="5571"/>
                      <a:pt x="701" y="5371"/>
                      <a:pt x="901" y="5171"/>
                    </a:cubicBezTo>
                    <a:cubicBezTo>
                      <a:pt x="1769" y="4237"/>
                      <a:pt x="2469" y="3170"/>
                      <a:pt x="2969" y="1969"/>
                    </a:cubicBezTo>
                    <a:lnTo>
                      <a:pt x="2969" y="1902"/>
                    </a:lnTo>
                    <a:cubicBezTo>
                      <a:pt x="3570" y="534"/>
                      <a:pt x="3570" y="167"/>
                      <a:pt x="3370" y="34"/>
                    </a:cubicBezTo>
                    <a:cubicBezTo>
                      <a:pt x="3336" y="1"/>
                      <a:pt x="3270" y="1"/>
                      <a:pt x="31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3"/>
              <p:cNvSpPr/>
              <p:nvPr/>
            </p:nvSpPr>
            <p:spPr>
              <a:xfrm>
                <a:off x="1985750" y="3859250"/>
                <a:ext cx="91775" cy="109900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4396" extrusionOk="0">
                    <a:moveTo>
                      <a:pt x="3270" y="459"/>
                    </a:moveTo>
                    <a:cubicBezTo>
                      <a:pt x="3170" y="1059"/>
                      <a:pt x="2536" y="1827"/>
                      <a:pt x="2202" y="2260"/>
                    </a:cubicBezTo>
                    <a:lnTo>
                      <a:pt x="2102" y="2360"/>
                    </a:lnTo>
                    <a:cubicBezTo>
                      <a:pt x="1935" y="2594"/>
                      <a:pt x="835" y="3728"/>
                      <a:pt x="434" y="4028"/>
                    </a:cubicBezTo>
                    <a:cubicBezTo>
                      <a:pt x="434" y="3995"/>
                      <a:pt x="468" y="3962"/>
                      <a:pt x="501" y="3928"/>
                    </a:cubicBezTo>
                    <a:cubicBezTo>
                      <a:pt x="668" y="3661"/>
                      <a:pt x="835" y="3394"/>
                      <a:pt x="968" y="3128"/>
                    </a:cubicBezTo>
                    <a:cubicBezTo>
                      <a:pt x="1268" y="2661"/>
                      <a:pt x="1535" y="2194"/>
                      <a:pt x="1869" y="1793"/>
                    </a:cubicBezTo>
                    <a:cubicBezTo>
                      <a:pt x="2369" y="1193"/>
                      <a:pt x="2836" y="759"/>
                      <a:pt x="3270" y="459"/>
                    </a:cubicBezTo>
                    <a:close/>
                    <a:moveTo>
                      <a:pt x="3403" y="0"/>
                    </a:moveTo>
                    <a:cubicBezTo>
                      <a:pt x="3378" y="0"/>
                      <a:pt x="3353" y="9"/>
                      <a:pt x="3336" y="25"/>
                    </a:cubicBezTo>
                    <a:cubicBezTo>
                      <a:pt x="2803" y="359"/>
                      <a:pt x="2236" y="859"/>
                      <a:pt x="1635" y="1560"/>
                    </a:cubicBezTo>
                    <a:cubicBezTo>
                      <a:pt x="1268" y="1993"/>
                      <a:pt x="1001" y="2494"/>
                      <a:pt x="701" y="2961"/>
                    </a:cubicBezTo>
                    <a:cubicBezTo>
                      <a:pt x="568" y="3228"/>
                      <a:pt x="401" y="3495"/>
                      <a:pt x="234" y="3728"/>
                    </a:cubicBezTo>
                    <a:cubicBezTo>
                      <a:pt x="1" y="4062"/>
                      <a:pt x="134" y="4262"/>
                      <a:pt x="201" y="4328"/>
                    </a:cubicBezTo>
                    <a:cubicBezTo>
                      <a:pt x="234" y="4362"/>
                      <a:pt x="301" y="4395"/>
                      <a:pt x="334" y="4395"/>
                    </a:cubicBezTo>
                    <a:cubicBezTo>
                      <a:pt x="334" y="4395"/>
                      <a:pt x="334" y="4395"/>
                      <a:pt x="368" y="4362"/>
                    </a:cubicBezTo>
                    <a:cubicBezTo>
                      <a:pt x="768" y="4362"/>
                      <a:pt x="2336" y="2561"/>
                      <a:pt x="2369" y="2561"/>
                    </a:cubicBezTo>
                    <a:lnTo>
                      <a:pt x="2436" y="2460"/>
                    </a:lnTo>
                    <a:cubicBezTo>
                      <a:pt x="2903" y="1860"/>
                      <a:pt x="3670" y="893"/>
                      <a:pt x="3570" y="125"/>
                    </a:cubicBezTo>
                    <a:cubicBezTo>
                      <a:pt x="3570" y="92"/>
                      <a:pt x="3537" y="25"/>
                      <a:pt x="3470" y="25"/>
                    </a:cubicBezTo>
                    <a:cubicBezTo>
                      <a:pt x="3453" y="9"/>
                      <a:pt x="3428" y="0"/>
                      <a:pt x="34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3"/>
              <p:cNvSpPr/>
              <p:nvPr/>
            </p:nvSpPr>
            <p:spPr>
              <a:xfrm>
                <a:off x="3046525" y="4298525"/>
                <a:ext cx="75900" cy="121775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4871" extrusionOk="0">
                    <a:moveTo>
                      <a:pt x="2535" y="467"/>
                    </a:moveTo>
                    <a:lnTo>
                      <a:pt x="2535" y="467"/>
                    </a:lnTo>
                    <a:cubicBezTo>
                      <a:pt x="2569" y="1101"/>
                      <a:pt x="2102" y="1968"/>
                      <a:pt x="1835" y="2435"/>
                    </a:cubicBezTo>
                    <a:lnTo>
                      <a:pt x="1768" y="2569"/>
                    </a:lnTo>
                    <a:cubicBezTo>
                      <a:pt x="1635" y="2836"/>
                      <a:pt x="767" y="4137"/>
                      <a:pt x="434" y="4503"/>
                    </a:cubicBezTo>
                    <a:cubicBezTo>
                      <a:pt x="434" y="4470"/>
                      <a:pt x="434" y="4437"/>
                      <a:pt x="467" y="4403"/>
                    </a:cubicBezTo>
                    <a:cubicBezTo>
                      <a:pt x="567" y="4103"/>
                      <a:pt x="701" y="3803"/>
                      <a:pt x="801" y="3503"/>
                    </a:cubicBezTo>
                    <a:cubicBezTo>
                      <a:pt x="967" y="3002"/>
                      <a:pt x="1168" y="2502"/>
                      <a:pt x="1434" y="2035"/>
                    </a:cubicBezTo>
                    <a:cubicBezTo>
                      <a:pt x="1835" y="1368"/>
                      <a:pt x="2168" y="868"/>
                      <a:pt x="2535" y="467"/>
                    </a:cubicBezTo>
                    <a:close/>
                    <a:moveTo>
                      <a:pt x="2702" y="0"/>
                    </a:moveTo>
                    <a:cubicBezTo>
                      <a:pt x="2635" y="0"/>
                      <a:pt x="2569" y="0"/>
                      <a:pt x="2535" y="34"/>
                    </a:cubicBezTo>
                    <a:cubicBezTo>
                      <a:pt x="2068" y="467"/>
                      <a:pt x="1635" y="1068"/>
                      <a:pt x="1168" y="1868"/>
                    </a:cubicBezTo>
                    <a:cubicBezTo>
                      <a:pt x="901" y="2369"/>
                      <a:pt x="701" y="2902"/>
                      <a:pt x="500" y="3403"/>
                    </a:cubicBezTo>
                    <a:cubicBezTo>
                      <a:pt x="400" y="3703"/>
                      <a:pt x="267" y="3970"/>
                      <a:pt x="167" y="4270"/>
                    </a:cubicBezTo>
                    <a:cubicBezTo>
                      <a:pt x="0" y="4637"/>
                      <a:pt x="167" y="4804"/>
                      <a:pt x="234" y="4837"/>
                    </a:cubicBezTo>
                    <a:cubicBezTo>
                      <a:pt x="267" y="4870"/>
                      <a:pt x="334" y="4870"/>
                      <a:pt x="367" y="4870"/>
                    </a:cubicBezTo>
                    <a:lnTo>
                      <a:pt x="400" y="4870"/>
                    </a:lnTo>
                    <a:cubicBezTo>
                      <a:pt x="801" y="4770"/>
                      <a:pt x="2035" y="2736"/>
                      <a:pt x="2035" y="2702"/>
                    </a:cubicBezTo>
                    <a:lnTo>
                      <a:pt x="2102" y="2602"/>
                    </a:lnTo>
                    <a:cubicBezTo>
                      <a:pt x="2435" y="1935"/>
                      <a:pt x="3036" y="834"/>
                      <a:pt x="2802" y="100"/>
                    </a:cubicBezTo>
                    <a:cubicBezTo>
                      <a:pt x="2769" y="67"/>
                      <a:pt x="2735" y="34"/>
                      <a:pt x="2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3"/>
              <p:cNvSpPr/>
              <p:nvPr/>
            </p:nvSpPr>
            <p:spPr>
              <a:xfrm>
                <a:off x="2367700" y="3766125"/>
                <a:ext cx="397800" cy="366475"/>
              </a:xfrm>
              <a:custGeom>
                <a:avLst/>
                <a:gdLst/>
                <a:ahLst/>
                <a:cxnLst/>
                <a:rect l="l" t="t" r="r" b="b"/>
                <a:pathLst>
                  <a:path w="15912" h="14659" extrusionOk="0">
                    <a:moveTo>
                      <a:pt x="15774" y="1"/>
                    </a:moveTo>
                    <a:cubicBezTo>
                      <a:pt x="15764" y="1"/>
                      <a:pt x="15755" y="5"/>
                      <a:pt x="15745" y="14"/>
                    </a:cubicBezTo>
                    <a:cubicBezTo>
                      <a:pt x="14277" y="281"/>
                      <a:pt x="12709" y="348"/>
                      <a:pt x="11208" y="381"/>
                    </a:cubicBezTo>
                    <a:cubicBezTo>
                      <a:pt x="10941" y="381"/>
                      <a:pt x="10641" y="381"/>
                      <a:pt x="10341" y="415"/>
                    </a:cubicBezTo>
                    <a:cubicBezTo>
                      <a:pt x="10241" y="415"/>
                      <a:pt x="10174" y="481"/>
                      <a:pt x="10174" y="581"/>
                    </a:cubicBezTo>
                    <a:cubicBezTo>
                      <a:pt x="10174" y="648"/>
                      <a:pt x="10274" y="715"/>
                      <a:pt x="10341" y="715"/>
                    </a:cubicBezTo>
                    <a:cubicBezTo>
                      <a:pt x="10641" y="715"/>
                      <a:pt x="10941" y="715"/>
                      <a:pt x="11242" y="682"/>
                    </a:cubicBezTo>
                    <a:cubicBezTo>
                      <a:pt x="12676" y="648"/>
                      <a:pt x="14144" y="615"/>
                      <a:pt x="15578" y="348"/>
                    </a:cubicBezTo>
                    <a:lnTo>
                      <a:pt x="15578" y="348"/>
                    </a:lnTo>
                    <a:cubicBezTo>
                      <a:pt x="15478" y="682"/>
                      <a:pt x="15245" y="948"/>
                      <a:pt x="15011" y="1215"/>
                    </a:cubicBezTo>
                    <a:cubicBezTo>
                      <a:pt x="14844" y="1382"/>
                      <a:pt x="14677" y="1582"/>
                      <a:pt x="14544" y="1782"/>
                    </a:cubicBezTo>
                    <a:cubicBezTo>
                      <a:pt x="14311" y="2216"/>
                      <a:pt x="14110" y="2650"/>
                      <a:pt x="13944" y="3117"/>
                    </a:cubicBezTo>
                    <a:cubicBezTo>
                      <a:pt x="13777" y="3484"/>
                      <a:pt x="13610" y="3850"/>
                      <a:pt x="13443" y="4217"/>
                    </a:cubicBezTo>
                    <a:cubicBezTo>
                      <a:pt x="12609" y="5785"/>
                      <a:pt x="11609" y="7320"/>
                      <a:pt x="10474" y="8687"/>
                    </a:cubicBezTo>
                    <a:cubicBezTo>
                      <a:pt x="10074" y="9188"/>
                      <a:pt x="9674" y="9655"/>
                      <a:pt x="9274" y="10122"/>
                    </a:cubicBezTo>
                    <a:cubicBezTo>
                      <a:pt x="8106" y="11389"/>
                      <a:pt x="6939" y="12757"/>
                      <a:pt x="6171" y="14325"/>
                    </a:cubicBezTo>
                    <a:cubicBezTo>
                      <a:pt x="6171" y="14291"/>
                      <a:pt x="6138" y="14291"/>
                      <a:pt x="6138" y="14291"/>
                    </a:cubicBezTo>
                    <a:cubicBezTo>
                      <a:pt x="6071" y="14225"/>
                      <a:pt x="6038" y="14191"/>
                      <a:pt x="6005" y="14191"/>
                    </a:cubicBezTo>
                    <a:cubicBezTo>
                      <a:pt x="4037" y="12990"/>
                      <a:pt x="2102" y="11990"/>
                      <a:pt x="234" y="11156"/>
                    </a:cubicBezTo>
                    <a:cubicBezTo>
                      <a:pt x="217" y="11147"/>
                      <a:pt x="198" y="11143"/>
                      <a:pt x="179" y="11143"/>
                    </a:cubicBezTo>
                    <a:cubicBezTo>
                      <a:pt x="121" y="11143"/>
                      <a:pt x="59" y="11181"/>
                      <a:pt x="34" y="11256"/>
                    </a:cubicBezTo>
                    <a:cubicBezTo>
                      <a:pt x="0" y="11322"/>
                      <a:pt x="34" y="11423"/>
                      <a:pt x="100" y="11456"/>
                    </a:cubicBezTo>
                    <a:cubicBezTo>
                      <a:pt x="1968" y="12256"/>
                      <a:pt x="3870" y="13257"/>
                      <a:pt x="5838" y="14458"/>
                    </a:cubicBezTo>
                    <a:cubicBezTo>
                      <a:pt x="5871" y="14458"/>
                      <a:pt x="5905" y="14491"/>
                      <a:pt x="5938" y="14525"/>
                    </a:cubicBezTo>
                    <a:cubicBezTo>
                      <a:pt x="6038" y="14591"/>
                      <a:pt x="6105" y="14658"/>
                      <a:pt x="6238" y="14658"/>
                    </a:cubicBezTo>
                    <a:lnTo>
                      <a:pt x="6271" y="14658"/>
                    </a:lnTo>
                    <a:cubicBezTo>
                      <a:pt x="6338" y="14658"/>
                      <a:pt x="6405" y="14591"/>
                      <a:pt x="6438" y="14525"/>
                    </a:cubicBezTo>
                    <a:cubicBezTo>
                      <a:pt x="7172" y="12957"/>
                      <a:pt x="8340" y="11623"/>
                      <a:pt x="9507" y="10322"/>
                    </a:cubicBezTo>
                    <a:cubicBezTo>
                      <a:pt x="9907" y="9855"/>
                      <a:pt x="10308" y="9388"/>
                      <a:pt x="10708" y="8887"/>
                    </a:cubicBezTo>
                    <a:cubicBezTo>
                      <a:pt x="11842" y="7486"/>
                      <a:pt x="12876" y="5952"/>
                      <a:pt x="13710" y="4351"/>
                    </a:cubicBezTo>
                    <a:cubicBezTo>
                      <a:pt x="13910" y="3984"/>
                      <a:pt x="14077" y="3617"/>
                      <a:pt x="14244" y="3217"/>
                    </a:cubicBezTo>
                    <a:cubicBezTo>
                      <a:pt x="14411" y="2783"/>
                      <a:pt x="14611" y="2349"/>
                      <a:pt x="14844" y="1949"/>
                    </a:cubicBezTo>
                    <a:cubicBezTo>
                      <a:pt x="14944" y="1749"/>
                      <a:pt x="15078" y="1582"/>
                      <a:pt x="15245" y="1415"/>
                    </a:cubicBezTo>
                    <a:cubicBezTo>
                      <a:pt x="15578" y="1048"/>
                      <a:pt x="15912" y="715"/>
                      <a:pt x="15912" y="148"/>
                    </a:cubicBezTo>
                    <a:cubicBezTo>
                      <a:pt x="15912" y="114"/>
                      <a:pt x="15912" y="81"/>
                      <a:pt x="15845" y="48"/>
                    </a:cubicBezTo>
                    <a:cubicBezTo>
                      <a:pt x="15821" y="24"/>
                      <a:pt x="15798" y="1"/>
                      <a:pt x="15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3"/>
              <p:cNvSpPr/>
              <p:nvPr/>
            </p:nvSpPr>
            <p:spPr>
              <a:xfrm>
                <a:off x="2427750" y="4029675"/>
                <a:ext cx="934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2049" extrusionOk="0">
                    <a:moveTo>
                      <a:pt x="179" y="1"/>
                    </a:moveTo>
                    <a:cubicBezTo>
                      <a:pt x="121" y="1"/>
                      <a:pt x="58" y="38"/>
                      <a:pt x="33" y="113"/>
                    </a:cubicBezTo>
                    <a:cubicBezTo>
                      <a:pt x="0" y="180"/>
                      <a:pt x="33" y="280"/>
                      <a:pt x="100" y="313"/>
                    </a:cubicBezTo>
                    <a:lnTo>
                      <a:pt x="3503" y="2015"/>
                    </a:lnTo>
                    <a:cubicBezTo>
                      <a:pt x="3536" y="2048"/>
                      <a:pt x="3569" y="2048"/>
                      <a:pt x="3569" y="2048"/>
                    </a:cubicBezTo>
                    <a:cubicBezTo>
                      <a:pt x="3636" y="2048"/>
                      <a:pt x="3703" y="2015"/>
                      <a:pt x="3703" y="1948"/>
                    </a:cubicBezTo>
                    <a:cubicBezTo>
                      <a:pt x="3736" y="1881"/>
                      <a:pt x="3703" y="1781"/>
                      <a:pt x="3636" y="1748"/>
                    </a:cubicBezTo>
                    <a:lnTo>
                      <a:pt x="234" y="13"/>
                    </a:lnTo>
                    <a:cubicBezTo>
                      <a:pt x="217" y="5"/>
                      <a:pt x="198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3"/>
              <p:cNvSpPr/>
              <p:nvPr/>
            </p:nvSpPr>
            <p:spPr>
              <a:xfrm>
                <a:off x="2446925" y="3985300"/>
                <a:ext cx="105925" cy="6140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2456" extrusionOk="0">
                    <a:moveTo>
                      <a:pt x="160" y="0"/>
                    </a:moveTo>
                    <a:cubicBezTo>
                      <a:pt x="103" y="0"/>
                      <a:pt x="55" y="24"/>
                      <a:pt x="34" y="87"/>
                    </a:cubicBezTo>
                    <a:cubicBezTo>
                      <a:pt x="0" y="154"/>
                      <a:pt x="34" y="254"/>
                      <a:pt x="100" y="287"/>
                    </a:cubicBezTo>
                    <a:cubicBezTo>
                      <a:pt x="1401" y="988"/>
                      <a:pt x="2702" y="1688"/>
                      <a:pt x="3970" y="2455"/>
                    </a:cubicBezTo>
                    <a:lnTo>
                      <a:pt x="4070" y="2455"/>
                    </a:lnTo>
                    <a:cubicBezTo>
                      <a:pt x="4103" y="2455"/>
                      <a:pt x="4170" y="2422"/>
                      <a:pt x="4203" y="2389"/>
                    </a:cubicBezTo>
                    <a:cubicBezTo>
                      <a:pt x="4237" y="2289"/>
                      <a:pt x="4203" y="2222"/>
                      <a:pt x="4137" y="2155"/>
                    </a:cubicBezTo>
                    <a:cubicBezTo>
                      <a:pt x="2869" y="1421"/>
                      <a:pt x="1568" y="687"/>
                      <a:pt x="267" y="20"/>
                    </a:cubicBezTo>
                    <a:cubicBezTo>
                      <a:pt x="230" y="8"/>
                      <a:pt x="194" y="0"/>
                      <a:pt x="1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3"/>
              <p:cNvSpPr/>
              <p:nvPr/>
            </p:nvSpPr>
            <p:spPr>
              <a:xfrm>
                <a:off x="2476950" y="3962225"/>
                <a:ext cx="131775" cy="18600"/>
              </a:xfrm>
              <a:custGeom>
                <a:avLst/>
                <a:gdLst/>
                <a:ahLst/>
                <a:cxnLst/>
                <a:rect l="l" t="t" r="r" b="b"/>
                <a:pathLst>
                  <a:path w="5271" h="744" extrusionOk="0">
                    <a:moveTo>
                      <a:pt x="150" y="1"/>
                    </a:moveTo>
                    <a:cubicBezTo>
                      <a:pt x="78" y="1"/>
                      <a:pt x="28" y="60"/>
                      <a:pt x="0" y="143"/>
                    </a:cubicBezTo>
                    <a:cubicBezTo>
                      <a:pt x="0" y="209"/>
                      <a:pt x="67" y="310"/>
                      <a:pt x="134" y="310"/>
                    </a:cubicBezTo>
                    <a:cubicBezTo>
                      <a:pt x="1701" y="610"/>
                      <a:pt x="3269" y="743"/>
                      <a:pt x="4837" y="743"/>
                    </a:cubicBezTo>
                    <a:lnTo>
                      <a:pt x="5104" y="743"/>
                    </a:lnTo>
                    <a:cubicBezTo>
                      <a:pt x="5204" y="743"/>
                      <a:pt x="5271" y="676"/>
                      <a:pt x="5271" y="576"/>
                    </a:cubicBezTo>
                    <a:cubicBezTo>
                      <a:pt x="5271" y="510"/>
                      <a:pt x="5204" y="443"/>
                      <a:pt x="5104" y="443"/>
                    </a:cubicBezTo>
                    <a:cubicBezTo>
                      <a:pt x="3469" y="443"/>
                      <a:pt x="1801" y="310"/>
                      <a:pt x="200" y="9"/>
                    </a:cubicBezTo>
                    <a:cubicBezTo>
                      <a:pt x="183" y="3"/>
                      <a:pt x="166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3"/>
              <p:cNvSpPr/>
              <p:nvPr/>
            </p:nvSpPr>
            <p:spPr>
              <a:xfrm>
                <a:off x="2639550" y="3793000"/>
                <a:ext cx="8175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474" extrusionOk="0">
                    <a:moveTo>
                      <a:pt x="3142" y="0"/>
                    </a:moveTo>
                    <a:cubicBezTo>
                      <a:pt x="3130" y="0"/>
                      <a:pt x="3117" y="2"/>
                      <a:pt x="3103" y="7"/>
                    </a:cubicBezTo>
                    <a:lnTo>
                      <a:pt x="134" y="174"/>
                    </a:lnTo>
                    <a:cubicBezTo>
                      <a:pt x="67" y="174"/>
                      <a:pt x="1" y="240"/>
                      <a:pt x="1" y="340"/>
                    </a:cubicBezTo>
                    <a:cubicBezTo>
                      <a:pt x="1" y="407"/>
                      <a:pt x="67" y="474"/>
                      <a:pt x="134" y="474"/>
                    </a:cubicBezTo>
                    <a:lnTo>
                      <a:pt x="168" y="474"/>
                    </a:lnTo>
                    <a:lnTo>
                      <a:pt x="3136" y="307"/>
                    </a:lnTo>
                    <a:cubicBezTo>
                      <a:pt x="3203" y="307"/>
                      <a:pt x="3270" y="240"/>
                      <a:pt x="3270" y="140"/>
                    </a:cubicBezTo>
                    <a:cubicBezTo>
                      <a:pt x="3270" y="83"/>
                      <a:pt x="3220" y="0"/>
                      <a:pt x="31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3"/>
              <p:cNvSpPr/>
              <p:nvPr/>
            </p:nvSpPr>
            <p:spPr>
              <a:xfrm>
                <a:off x="1547100" y="3784825"/>
                <a:ext cx="919025" cy="119275"/>
              </a:xfrm>
              <a:custGeom>
                <a:avLst/>
                <a:gdLst/>
                <a:ahLst/>
                <a:cxnLst/>
                <a:rect l="l" t="t" r="r" b="b"/>
                <a:pathLst>
                  <a:path w="36761" h="4771" extrusionOk="0">
                    <a:moveTo>
                      <a:pt x="36594" y="0"/>
                    </a:moveTo>
                    <a:cubicBezTo>
                      <a:pt x="26753" y="467"/>
                      <a:pt x="16546" y="667"/>
                      <a:pt x="6239" y="667"/>
                    </a:cubicBezTo>
                    <a:lnTo>
                      <a:pt x="5972" y="667"/>
                    </a:lnTo>
                    <a:cubicBezTo>
                      <a:pt x="5004" y="667"/>
                      <a:pt x="4004" y="667"/>
                      <a:pt x="3036" y="868"/>
                    </a:cubicBezTo>
                    <a:cubicBezTo>
                      <a:pt x="2569" y="968"/>
                      <a:pt x="468" y="1802"/>
                      <a:pt x="101" y="2569"/>
                    </a:cubicBezTo>
                    <a:cubicBezTo>
                      <a:pt x="1" y="2769"/>
                      <a:pt x="34" y="2936"/>
                      <a:pt x="68" y="3036"/>
                    </a:cubicBezTo>
                    <a:cubicBezTo>
                      <a:pt x="161" y="3223"/>
                      <a:pt x="391" y="3284"/>
                      <a:pt x="704" y="3284"/>
                    </a:cubicBezTo>
                    <a:cubicBezTo>
                      <a:pt x="950" y="3284"/>
                      <a:pt x="1246" y="3246"/>
                      <a:pt x="1569" y="3203"/>
                    </a:cubicBezTo>
                    <a:cubicBezTo>
                      <a:pt x="1702" y="3169"/>
                      <a:pt x="1836" y="3169"/>
                      <a:pt x="1936" y="3169"/>
                    </a:cubicBezTo>
                    <a:cubicBezTo>
                      <a:pt x="2111" y="3161"/>
                      <a:pt x="2286" y="3157"/>
                      <a:pt x="2461" y="3157"/>
                    </a:cubicBezTo>
                    <a:cubicBezTo>
                      <a:pt x="2986" y="3157"/>
                      <a:pt x="3512" y="3194"/>
                      <a:pt x="4037" y="3269"/>
                    </a:cubicBezTo>
                    <a:cubicBezTo>
                      <a:pt x="4704" y="3369"/>
                      <a:pt x="5405" y="3536"/>
                      <a:pt x="6072" y="3703"/>
                    </a:cubicBezTo>
                    <a:cubicBezTo>
                      <a:pt x="6405" y="3770"/>
                      <a:pt x="6706" y="3836"/>
                      <a:pt x="7006" y="3903"/>
                    </a:cubicBezTo>
                    <a:cubicBezTo>
                      <a:pt x="9274" y="4370"/>
                      <a:pt x="11609" y="4570"/>
                      <a:pt x="13811" y="4770"/>
                    </a:cubicBezTo>
                    <a:cubicBezTo>
                      <a:pt x="13911" y="4770"/>
                      <a:pt x="13978" y="4704"/>
                      <a:pt x="13978" y="4637"/>
                    </a:cubicBezTo>
                    <a:cubicBezTo>
                      <a:pt x="13978" y="4537"/>
                      <a:pt x="13911" y="4470"/>
                      <a:pt x="13811" y="4470"/>
                    </a:cubicBezTo>
                    <a:cubicBezTo>
                      <a:pt x="11643" y="4270"/>
                      <a:pt x="9308" y="4036"/>
                      <a:pt x="7073" y="3603"/>
                    </a:cubicBezTo>
                    <a:cubicBezTo>
                      <a:pt x="6772" y="3503"/>
                      <a:pt x="6472" y="3469"/>
                      <a:pt x="6139" y="3369"/>
                    </a:cubicBezTo>
                    <a:cubicBezTo>
                      <a:pt x="5471" y="3236"/>
                      <a:pt x="4771" y="3069"/>
                      <a:pt x="4070" y="2969"/>
                    </a:cubicBezTo>
                    <a:cubicBezTo>
                      <a:pt x="3370" y="2869"/>
                      <a:pt x="2636" y="2836"/>
                      <a:pt x="1902" y="2836"/>
                    </a:cubicBezTo>
                    <a:cubicBezTo>
                      <a:pt x="1836" y="2836"/>
                      <a:pt x="1669" y="2869"/>
                      <a:pt x="1502" y="2902"/>
                    </a:cubicBezTo>
                    <a:cubicBezTo>
                      <a:pt x="1336" y="2923"/>
                      <a:pt x="962" y="2970"/>
                      <a:pt x="688" y="2970"/>
                    </a:cubicBezTo>
                    <a:cubicBezTo>
                      <a:pt x="523" y="2970"/>
                      <a:pt x="393" y="2953"/>
                      <a:pt x="368" y="2902"/>
                    </a:cubicBezTo>
                    <a:cubicBezTo>
                      <a:pt x="334" y="2869"/>
                      <a:pt x="334" y="2802"/>
                      <a:pt x="368" y="2702"/>
                    </a:cubicBezTo>
                    <a:cubicBezTo>
                      <a:pt x="668" y="2102"/>
                      <a:pt x="2569" y="1301"/>
                      <a:pt x="3103" y="1168"/>
                    </a:cubicBezTo>
                    <a:cubicBezTo>
                      <a:pt x="4037" y="968"/>
                      <a:pt x="5004" y="968"/>
                      <a:pt x="5972" y="968"/>
                    </a:cubicBezTo>
                    <a:lnTo>
                      <a:pt x="6239" y="968"/>
                    </a:lnTo>
                    <a:cubicBezTo>
                      <a:pt x="6885" y="970"/>
                      <a:pt x="7532" y="971"/>
                      <a:pt x="8178" y="971"/>
                    </a:cubicBezTo>
                    <a:cubicBezTo>
                      <a:pt x="17826" y="971"/>
                      <a:pt x="27373" y="738"/>
                      <a:pt x="36627" y="300"/>
                    </a:cubicBezTo>
                    <a:cubicBezTo>
                      <a:pt x="36694" y="300"/>
                      <a:pt x="36760" y="234"/>
                      <a:pt x="36760" y="167"/>
                    </a:cubicBezTo>
                    <a:cubicBezTo>
                      <a:pt x="36760" y="67"/>
                      <a:pt x="36694" y="0"/>
                      <a:pt x="365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3"/>
              <p:cNvSpPr/>
              <p:nvPr/>
            </p:nvSpPr>
            <p:spPr>
              <a:xfrm>
                <a:off x="1886525" y="3881800"/>
                <a:ext cx="147625" cy="59825"/>
              </a:xfrm>
              <a:custGeom>
                <a:avLst/>
                <a:gdLst/>
                <a:ahLst/>
                <a:cxnLst/>
                <a:rect l="l" t="t" r="r" b="b"/>
                <a:pathLst>
                  <a:path w="5905" h="2393" extrusionOk="0">
                    <a:moveTo>
                      <a:pt x="1194" y="0"/>
                    </a:moveTo>
                    <a:cubicBezTo>
                      <a:pt x="955" y="0"/>
                      <a:pt x="836" y="43"/>
                      <a:pt x="701" y="124"/>
                    </a:cubicBezTo>
                    <a:cubicBezTo>
                      <a:pt x="401" y="291"/>
                      <a:pt x="0" y="591"/>
                      <a:pt x="67" y="925"/>
                    </a:cubicBezTo>
                    <a:cubicBezTo>
                      <a:pt x="134" y="1425"/>
                      <a:pt x="1101" y="1625"/>
                      <a:pt x="2702" y="1925"/>
                    </a:cubicBezTo>
                    <a:cubicBezTo>
                      <a:pt x="3436" y="2059"/>
                      <a:pt x="4170" y="2192"/>
                      <a:pt x="4704" y="2359"/>
                    </a:cubicBezTo>
                    <a:cubicBezTo>
                      <a:pt x="4704" y="2392"/>
                      <a:pt x="4737" y="2392"/>
                      <a:pt x="4737" y="2392"/>
                    </a:cubicBezTo>
                    <a:cubicBezTo>
                      <a:pt x="4804" y="2392"/>
                      <a:pt x="4870" y="2359"/>
                      <a:pt x="4904" y="2292"/>
                    </a:cubicBezTo>
                    <a:cubicBezTo>
                      <a:pt x="4937" y="2192"/>
                      <a:pt x="4870" y="2092"/>
                      <a:pt x="4804" y="2092"/>
                    </a:cubicBezTo>
                    <a:cubicBezTo>
                      <a:pt x="4270" y="1892"/>
                      <a:pt x="3503" y="1759"/>
                      <a:pt x="2736" y="1592"/>
                    </a:cubicBezTo>
                    <a:cubicBezTo>
                      <a:pt x="1768" y="1425"/>
                      <a:pt x="434" y="1192"/>
                      <a:pt x="367" y="858"/>
                    </a:cubicBezTo>
                    <a:cubicBezTo>
                      <a:pt x="367" y="825"/>
                      <a:pt x="367" y="691"/>
                      <a:pt x="868" y="391"/>
                    </a:cubicBezTo>
                    <a:cubicBezTo>
                      <a:pt x="952" y="343"/>
                      <a:pt x="1036" y="316"/>
                      <a:pt x="1208" y="316"/>
                    </a:cubicBezTo>
                    <a:cubicBezTo>
                      <a:pt x="1513" y="316"/>
                      <a:pt x="2093" y="399"/>
                      <a:pt x="3436" y="591"/>
                    </a:cubicBezTo>
                    <a:cubicBezTo>
                      <a:pt x="4036" y="691"/>
                      <a:pt x="4770" y="791"/>
                      <a:pt x="5704" y="925"/>
                    </a:cubicBezTo>
                    <a:cubicBezTo>
                      <a:pt x="5722" y="931"/>
                      <a:pt x="5739" y="933"/>
                      <a:pt x="5754" y="933"/>
                    </a:cubicBezTo>
                    <a:cubicBezTo>
                      <a:pt x="5827" y="933"/>
                      <a:pt x="5877" y="874"/>
                      <a:pt x="5904" y="791"/>
                    </a:cubicBezTo>
                    <a:cubicBezTo>
                      <a:pt x="5904" y="725"/>
                      <a:pt x="5838" y="624"/>
                      <a:pt x="5771" y="624"/>
                    </a:cubicBezTo>
                    <a:cubicBezTo>
                      <a:pt x="4804" y="491"/>
                      <a:pt x="4070" y="358"/>
                      <a:pt x="3469" y="291"/>
                    </a:cubicBezTo>
                    <a:cubicBezTo>
                      <a:pt x="2160" y="92"/>
                      <a:pt x="1547" y="0"/>
                      <a:pt x="1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3"/>
              <p:cNvSpPr/>
              <p:nvPr/>
            </p:nvSpPr>
            <p:spPr>
              <a:xfrm>
                <a:off x="1648850" y="3804000"/>
                <a:ext cx="78307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31323" h="1068" extrusionOk="0">
                    <a:moveTo>
                      <a:pt x="31156" y="0"/>
                    </a:moveTo>
                    <a:cubicBezTo>
                      <a:pt x="20882" y="334"/>
                      <a:pt x="10441" y="601"/>
                      <a:pt x="134" y="734"/>
                    </a:cubicBezTo>
                    <a:cubicBezTo>
                      <a:pt x="67" y="734"/>
                      <a:pt x="0" y="801"/>
                      <a:pt x="0" y="901"/>
                    </a:cubicBezTo>
                    <a:cubicBezTo>
                      <a:pt x="0" y="968"/>
                      <a:pt x="67" y="1068"/>
                      <a:pt x="167" y="1068"/>
                    </a:cubicBezTo>
                    <a:cubicBezTo>
                      <a:pt x="10441" y="901"/>
                      <a:pt x="20882" y="668"/>
                      <a:pt x="31156" y="301"/>
                    </a:cubicBezTo>
                    <a:cubicBezTo>
                      <a:pt x="31256" y="301"/>
                      <a:pt x="31323" y="234"/>
                      <a:pt x="31323" y="134"/>
                    </a:cubicBezTo>
                    <a:cubicBezTo>
                      <a:pt x="31323" y="67"/>
                      <a:pt x="31256" y="0"/>
                      <a:pt x="31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3"/>
              <p:cNvSpPr/>
              <p:nvPr/>
            </p:nvSpPr>
            <p:spPr>
              <a:xfrm>
                <a:off x="1703900" y="3854875"/>
                <a:ext cx="169300" cy="24200"/>
              </a:xfrm>
              <a:custGeom>
                <a:avLst/>
                <a:gdLst/>
                <a:ahLst/>
                <a:cxnLst/>
                <a:rect l="l" t="t" r="r" b="b"/>
                <a:pathLst>
                  <a:path w="6772" h="968" extrusionOk="0">
                    <a:moveTo>
                      <a:pt x="167" y="0"/>
                    </a:moveTo>
                    <a:cubicBezTo>
                      <a:pt x="67" y="0"/>
                      <a:pt x="0" y="67"/>
                      <a:pt x="0" y="134"/>
                    </a:cubicBezTo>
                    <a:cubicBezTo>
                      <a:pt x="0" y="234"/>
                      <a:pt x="67" y="300"/>
                      <a:pt x="167" y="300"/>
                    </a:cubicBezTo>
                    <a:cubicBezTo>
                      <a:pt x="1534" y="334"/>
                      <a:pt x="2935" y="501"/>
                      <a:pt x="4303" y="734"/>
                    </a:cubicBezTo>
                    <a:lnTo>
                      <a:pt x="4503" y="801"/>
                    </a:lnTo>
                    <a:cubicBezTo>
                      <a:pt x="5037" y="868"/>
                      <a:pt x="5571" y="968"/>
                      <a:pt x="6104" y="968"/>
                    </a:cubicBezTo>
                    <a:lnTo>
                      <a:pt x="6605" y="968"/>
                    </a:lnTo>
                    <a:cubicBezTo>
                      <a:pt x="6705" y="934"/>
                      <a:pt x="6772" y="868"/>
                      <a:pt x="6738" y="767"/>
                    </a:cubicBezTo>
                    <a:cubicBezTo>
                      <a:pt x="6738" y="701"/>
                      <a:pt x="6638" y="634"/>
                      <a:pt x="6571" y="634"/>
                    </a:cubicBezTo>
                    <a:cubicBezTo>
                      <a:pt x="6405" y="659"/>
                      <a:pt x="6238" y="669"/>
                      <a:pt x="6071" y="669"/>
                    </a:cubicBezTo>
                    <a:cubicBezTo>
                      <a:pt x="5571" y="669"/>
                      <a:pt x="5070" y="576"/>
                      <a:pt x="4570" y="501"/>
                    </a:cubicBezTo>
                    <a:lnTo>
                      <a:pt x="4370" y="434"/>
                    </a:lnTo>
                    <a:cubicBezTo>
                      <a:pt x="2969" y="200"/>
                      <a:pt x="1568" y="34"/>
                      <a:pt x="1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3"/>
              <p:cNvSpPr/>
              <p:nvPr/>
            </p:nvSpPr>
            <p:spPr>
              <a:xfrm>
                <a:off x="2015775" y="3939100"/>
                <a:ext cx="182650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7306" h="1735" extrusionOk="0">
                    <a:moveTo>
                      <a:pt x="234" y="0"/>
                    </a:moveTo>
                    <a:cubicBezTo>
                      <a:pt x="134" y="0"/>
                      <a:pt x="67" y="34"/>
                      <a:pt x="34" y="134"/>
                    </a:cubicBezTo>
                    <a:cubicBezTo>
                      <a:pt x="1" y="234"/>
                      <a:pt x="67" y="301"/>
                      <a:pt x="167" y="301"/>
                    </a:cubicBezTo>
                    <a:lnTo>
                      <a:pt x="1168" y="501"/>
                    </a:lnTo>
                    <a:cubicBezTo>
                      <a:pt x="3136" y="868"/>
                      <a:pt x="5171" y="1235"/>
                      <a:pt x="7106" y="1702"/>
                    </a:cubicBezTo>
                    <a:cubicBezTo>
                      <a:pt x="7106" y="1735"/>
                      <a:pt x="7106" y="1735"/>
                      <a:pt x="7139" y="1735"/>
                    </a:cubicBezTo>
                    <a:cubicBezTo>
                      <a:pt x="7206" y="1735"/>
                      <a:pt x="7272" y="1668"/>
                      <a:pt x="7272" y="1601"/>
                    </a:cubicBezTo>
                    <a:cubicBezTo>
                      <a:pt x="7306" y="1535"/>
                      <a:pt x="7239" y="1435"/>
                      <a:pt x="7172" y="1401"/>
                    </a:cubicBezTo>
                    <a:cubicBezTo>
                      <a:pt x="5238" y="934"/>
                      <a:pt x="3203" y="567"/>
                      <a:pt x="1235" y="200"/>
                    </a:cubicBezTo>
                    <a:lnTo>
                      <a:pt x="2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3"/>
              <p:cNvSpPr/>
              <p:nvPr/>
            </p:nvSpPr>
            <p:spPr>
              <a:xfrm>
                <a:off x="2049125" y="3902400"/>
                <a:ext cx="179325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7173" h="1202" extrusionOk="0">
                    <a:moveTo>
                      <a:pt x="168" y="1"/>
                    </a:moveTo>
                    <a:cubicBezTo>
                      <a:pt x="68" y="1"/>
                      <a:pt x="1" y="34"/>
                      <a:pt x="1" y="134"/>
                    </a:cubicBezTo>
                    <a:cubicBezTo>
                      <a:pt x="1" y="234"/>
                      <a:pt x="34" y="301"/>
                      <a:pt x="134" y="301"/>
                    </a:cubicBezTo>
                    <a:cubicBezTo>
                      <a:pt x="1235" y="434"/>
                      <a:pt x="2403" y="601"/>
                      <a:pt x="3570" y="768"/>
                    </a:cubicBezTo>
                    <a:cubicBezTo>
                      <a:pt x="4704" y="901"/>
                      <a:pt x="5872" y="1068"/>
                      <a:pt x="7006" y="1201"/>
                    </a:cubicBezTo>
                    <a:cubicBezTo>
                      <a:pt x="7106" y="1201"/>
                      <a:pt x="7173" y="1135"/>
                      <a:pt x="7173" y="1068"/>
                    </a:cubicBezTo>
                    <a:cubicBezTo>
                      <a:pt x="7173" y="968"/>
                      <a:pt x="7106" y="901"/>
                      <a:pt x="7039" y="901"/>
                    </a:cubicBezTo>
                    <a:cubicBezTo>
                      <a:pt x="5905" y="734"/>
                      <a:pt x="4771" y="601"/>
                      <a:pt x="3603" y="434"/>
                    </a:cubicBezTo>
                    <a:cubicBezTo>
                      <a:pt x="2436" y="301"/>
                      <a:pt x="1302" y="134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3"/>
              <p:cNvSpPr/>
              <p:nvPr/>
            </p:nvSpPr>
            <p:spPr>
              <a:xfrm>
                <a:off x="2207575" y="3980800"/>
                <a:ext cx="173500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6940" h="1735" extrusionOk="0">
                    <a:moveTo>
                      <a:pt x="201" y="0"/>
                    </a:moveTo>
                    <a:cubicBezTo>
                      <a:pt x="101" y="0"/>
                      <a:pt x="34" y="67"/>
                      <a:pt x="34" y="134"/>
                    </a:cubicBezTo>
                    <a:cubicBezTo>
                      <a:pt x="1" y="234"/>
                      <a:pt x="67" y="300"/>
                      <a:pt x="168" y="300"/>
                    </a:cubicBezTo>
                    <a:cubicBezTo>
                      <a:pt x="1202" y="434"/>
                      <a:pt x="2169" y="667"/>
                      <a:pt x="2936" y="867"/>
                    </a:cubicBezTo>
                    <a:cubicBezTo>
                      <a:pt x="3100" y="922"/>
                      <a:pt x="3285" y="976"/>
                      <a:pt x="3493" y="976"/>
                    </a:cubicBezTo>
                    <a:cubicBezTo>
                      <a:pt x="3540" y="976"/>
                      <a:pt x="3588" y="974"/>
                      <a:pt x="3637" y="968"/>
                    </a:cubicBezTo>
                    <a:cubicBezTo>
                      <a:pt x="3837" y="934"/>
                      <a:pt x="4070" y="801"/>
                      <a:pt x="4170" y="601"/>
                    </a:cubicBezTo>
                    <a:cubicBezTo>
                      <a:pt x="4571" y="767"/>
                      <a:pt x="4971" y="934"/>
                      <a:pt x="5338" y="1134"/>
                    </a:cubicBezTo>
                    <a:cubicBezTo>
                      <a:pt x="5805" y="1301"/>
                      <a:pt x="6239" y="1501"/>
                      <a:pt x="6672" y="1701"/>
                    </a:cubicBezTo>
                    <a:cubicBezTo>
                      <a:pt x="6706" y="1701"/>
                      <a:pt x="6739" y="1735"/>
                      <a:pt x="6739" y="1735"/>
                    </a:cubicBezTo>
                    <a:cubicBezTo>
                      <a:pt x="6806" y="1735"/>
                      <a:pt x="6872" y="1668"/>
                      <a:pt x="6906" y="1635"/>
                    </a:cubicBezTo>
                    <a:cubicBezTo>
                      <a:pt x="6939" y="1535"/>
                      <a:pt x="6906" y="1468"/>
                      <a:pt x="6806" y="1435"/>
                    </a:cubicBezTo>
                    <a:cubicBezTo>
                      <a:pt x="6372" y="1234"/>
                      <a:pt x="5938" y="1034"/>
                      <a:pt x="5471" y="834"/>
                    </a:cubicBezTo>
                    <a:cubicBezTo>
                      <a:pt x="5038" y="634"/>
                      <a:pt x="4571" y="434"/>
                      <a:pt x="4137" y="234"/>
                    </a:cubicBezTo>
                    <a:cubicBezTo>
                      <a:pt x="4104" y="234"/>
                      <a:pt x="4037" y="234"/>
                      <a:pt x="4004" y="267"/>
                    </a:cubicBezTo>
                    <a:cubicBezTo>
                      <a:pt x="3970" y="267"/>
                      <a:pt x="3937" y="334"/>
                      <a:pt x="3937" y="367"/>
                    </a:cubicBezTo>
                    <a:cubicBezTo>
                      <a:pt x="3904" y="534"/>
                      <a:pt x="3737" y="634"/>
                      <a:pt x="3603" y="667"/>
                    </a:cubicBezTo>
                    <a:cubicBezTo>
                      <a:pt x="3567" y="673"/>
                      <a:pt x="3530" y="676"/>
                      <a:pt x="3493" y="676"/>
                    </a:cubicBezTo>
                    <a:cubicBezTo>
                      <a:pt x="3330" y="676"/>
                      <a:pt x="3166" y="622"/>
                      <a:pt x="3003" y="567"/>
                    </a:cubicBezTo>
                    <a:cubicBezTo>
                      <a:pt x="2236" y="367"/>
                      <a:pt x="1268" y="100"/>
                      <a:pt x="2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3"/>
              <p:cNvSpPr/>
              <p:nvPr/>
            </p:nvSpPr>
            <p:spPr>
              <a:xfrm>
                <a:off x="2246775" y="3930750"/>
                <a:ext cx="86750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1736" extrusionOk="0">
                    <a:moveTo>
                      <a:pt x="167" y="1"/>
                    </a:moveTo>
                    <a:cubicBezTo>
                      <a:pt x="101" y="1"/>
                      <a:pt x="1" y="67"/>
                      <a:pt x="1" y="134"/>
                    </a:cubicBezTo>
                    <a:cubicBezTo>
                      <a:pt x="1" y="234"/>
                      <a:pt x="34" y="301"/>
                      <a:pt x="134" y="334"/>
                    </a:cubicBezTo>
                    <a:cubicBezTo>
                      <a:pt x="968" y="468"/>
                      <a:pt x="1902" y="568"/>
                      <a:pt x="3036" y="635"/>
                    </a:cubicBezTo>
                    <a:cubicBezTo>
                      <a:pt x="2903" y="935"/>
                      <a:pt x="2769" y="1235"/>
                      <a:pt x="2702" y="1569"/>
                    </a:cubicBezTo>
                    <a:cubicBezTo>
                      <a:pt x="2702" y="1635"/>
                      <a:pt x="2736" y="1735"/>
                      <a:pt x="2836" y="1735"/>
                    </a:cubicBezTo>
                    <a:lnTo>
                      <a:pt x="2869" y="1735"/>
                    </a:lnTo>
                    <a:cubicBezTo>
                      <a:pt x="2936" y="1735"/>
                      <a:pt x="3003" y="1702"/>
                      <a:pt x="3036" y="1635"/>
                    </a:cubicBezTo>
                    <a:cubicBezTo>
                      <a:pt x="3103" y="1268"/>
                      <a:pt x="3236" y="901"/>
                      <a:pt x="3436" y="568"/>
                    </a:cubicBezTo>
                    <a:cubicBezTo>
                      <a:pt x="3470" y="534"/>
                      <a:pt x="3470" y="468"/>
                      <a:pt x="3436" y="434"/>
                    </a:cubicBezTo>
                    <a:cubicBezTo>
                      <a:pt x="3403" y="368"/>
                      <a:pt x="3370" y="334"/>
                      <a:pt x="3303" y="334"/>
                    </a:cubicBezTo>
                    <a:cubicBezTo>
                      <a:pt x="2035" y="268"/>
                      <a:pt x="1068" y="168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3"/>
              <p:cNvSpPr/>
              <p:nvPr/>
            </p:nvSpPr>
            <p:spPr>
              <a:xfrm>
                <a:off x="2342675" y="3958050"/>
                <a:ext cx="47550" cy="2192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877" extrusionOk="0">
                    <a:moveTo>
                      <a:pt x="195" y="1"/>
                    </a:moveTo>
                    <a:cubicBezTo>
                      <a:pt x="133" y="1"/>
                      <a:pt x="61" y="55"/>
                      <a:pt x="34" y="110"/>
                    </a:cubicBezTo>
                    <a:cubicBezTo>
                      <a:pt x="1" y="210"/>
                      <a:pt x="34" y="276"/>
                      <a:pt x="134" y="310"/>
                    </a:cubicBezTo>
                    <a:cubicBezTo>
                      <a:pt x="634" y="510"/>
                      <a:pt x="1168" y="710"/>
                      <a:pt x="1702" y="877"/>
                    </a:cubicBezTo>
                    <a:lnTo>
                      <a:pt x="1735" y="877"/>
                    </a:lnTo>
                    <a:cubicBezTo>
                      <a:pt x="1802" y="877"/>
                      <a:pt x="1869" y="843"/>
                      <a:pt x="1869" y="777"/>
                    </a:cubicBezTo>
                    <a:cubicBezTo>
                      <a:pt x="1902" y="677"/>
                      <a:pt x="1869" y="610"/>
                      <a:pt x="1769" y="577"/>
                    </a:cubicBezTo>
                    <a:cubicBezTo>
                      <a:pt x="1268" y="410"/>
                      <a:pt x="734" y="210"/>
                      <a:pt x="234" y="10"/>
                    </a:cubicBezTo>
                    <a:cubicBezTo>
                      <a:pt x="222" y="3"/>
                      <a:pt x="208" y="1"/>
                      <a:pt x="1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3"/>
              <p:cNvSpPr/>
              <p:nvPr/>
            </p:nvSpPr>
            <p:spPr>
              <a:xfrm>
                <a:off x="2371875" y="3835625"/>
                <a:ext cx="79250" cy="109325"/>
              </a:xfrm>
              <a:custGeom>
                <a:avLst/>
                <a:gdLst/>
                <a:ahLst/>
                <a:cxnLst/>
                <a:rect l="l" t="t" r="r" b="b"/>
                <a:pathLst>
                  <a:path w="3170" h="4373" extrusionOk="0">
                    <a:moveTo>
                      <a:pt x="2982" y="0"/>
                    </a:moveTo>
                    <a:cubicBezTo>
                      <a:pt x="2931" y="0"/>
                      <a:pt x="2877" y="28"/>
                      <a:pt x="2835" y="70"/>
                    </a:cubicBezTo>
                    <a:cubicBezTo>
                      <a:pt x="2002" y="1471"/>
                      <a:pt x="1101" y="2838"/>
                      <a:pt x="67" y="4106"/>
                    </a:cubicBezTo>
                    <a:cubicBezTo>
                      <a:pt x="0" y="4173"/>
                      <a:pt x="33" y="4273"/>
                      <a:pt x="100" y="4339"/>
                    </a:cubicBezTo>
                    <a:cubicBezTo>
                      <a:pt x="134" y="4339"/>
                      <a:pt x="167" y="4373"/>
                      <a:pt x="200" y="4373"/>
                    </a:cubicBezTo>
                    <a:cubicBezTo>
                      <a:pt x="234" y="4373"/>
                      <a:pt x="267" y="4339"/>
                      <a:pt x="300" y="4306"/>
                    </a:cubicBezTo>
                    <a:cubicBezTo>
                      <a:pt x="1334" y="3005"/>
                      <a:pt x="2268" y="1671"/>
                      <a:pt x="3102" y="237"/>
                    </a:cubicBezTo>
                    <a:cubicBezTo>
                      <a:pt x="3169" y="170"/>
                      <a:pt x="3136" y="70"/>
                      <a:pt x="3069" y="36"/>
                    </a:cubicBezTo>
                    <a:cubicBezTo>
                      <a:pt x="3043" y="11"/>
                      <a:pt x="3013" y="0"/>
                      <a:pt x="29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3"/>
              <p:cNvSpPr/>
              <p:nvPr/>
            </p:nvSpPr>
            <p:spPr>
              <a:xfrm>
                <a:off x="2401875" y="3897325"/>
                <a:ext cx="39225" cy="34300"/>
              </a:xfrm>
              <a:custGeom>
                <a:avLst/>
                <a:gdLst/>
                <a:ahLst/>
                <a:cxnLst/>
                <a:rect l="l" t="t" r="r" b="b"/>
                <a:pathLst>
                  <a:path w="1569" h="1372" extrusionOk="0">
                    <a:moveTo>
                      <a:pt x="1389" y="0"/>
                    </a:moveTo>
                    <a:cubicBezTo>
                      <a:pt x="1358" y="0"/>
                      <a:pt x="1327" y="11"/>
                      <a:pt x="1302" y="37"/>
                    </a:cubicBezTo>
                    <a:lnTo>
                      <a:pt x="101" y="1104"/>
                    </a:lnTo>
                    <a:cubicBezTo>
                      <a:pt x="34" y="1138"/>
                      <a:pt x="1" y="1238"/>
                      <a:pt x="68" y="1304"/>
                    </a:cubicBezTo>
                    <a:cubicBezTo>
                      <a:pt x="101" y="1338"/>
                      <a:pt x="134" y="1371"/>
                      <a:pt x="201" y="1371"/>
                    </a:cubicBezTo>
                    <a:cubicBezTo>
                      <a:pt x="234" y="1371"/>
                      <a:pt x="268" y="1371"/>
                      <a:pt x="301" y="1338"/>
                    </a:cubicBezTo>
                    <a:lnTo>
                      <a:pt x="1502" y="270"/>
                    </a:lnTo>
                    <a:cubicBezTo>
                      <a:pt x="1569" y="204"/>
                      <a:pt x="1569" y="137"/>
                      <a:pt x="1535" y="70"/>
                    </a:cubicBezTo>
                    <a:cubicBezTo>
                      <a:pt x="1494" y="29"/>
                      <a:pt x="1440" y="0"/>
                      <a:pt x="13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3"/>
              <p:cNvSpPr/>
              <p:nvPr/>
            </p:nvSpPr>
            <p:spPr>
              <a:xfrm>
                <a:off x="2467775" y="3728200"/>
                <a:ext cx="485375" cy="564500"/>
              </a:xfrm>
              <a:custGeom>
                <a:avLst/>
                <a:gdLst/>
                <a:ahLst/>
                <a:cxnLst/>
                <a:rect l="l" t="t" r="r" b="b"/>
                <a:pathLst>
                  <a:path w="19415" h="22580" extrusionOk="0">
                    <a:moveTo>
                      <a:pt x="13455" y="1"/>
                    </a:moveTo>
                    <a:cubicBezTo>
                      <a:pt x="12809" y="1"/>
                      <a:pt x="12053" y="548"/>
                      <a:pt x="11141" y="1665"/>
                    </a:cubicBezTo>
                    <a:cubicBezTo>
                      <a:pt x="11075" y="1732"/>
                      <a:pt x="11108" y="1832"/>
                      <a:pt x="11175" y="1865"/>
                    </a:cubicBezTo>
                    <a:cubicBezTo>
                      <a:pt x="11208" y="1898"/>
                      <a:pt x="11250" y="1915"/>
                      <a:pt x="11287" y="1915"/>
                    </a:cubicBezTo>
                    <a:cubicBezTo>
                      <a:pt x="11325" y="1915"/>
                      <a:pt x="11358" y="1898"/>
                      <a:pt x="11375" y="1865"/>
                    </a:cubicBezTo>
                    <a:cubicBezTo>
                      <a:pt x="12231" y="825"/>
                      <a:pt x="12947" y="318"/>
                      <a:pt x="13498" y="318"/>
                    </a:cubicBezTo>
                    <a:cubicBezTo>
                      <a:pt x="13548" y="318"/>
                      <a:pt x="13596" y="322"/>
                      <a:pt x="13643" y="331"/>
                    </a:cubicBezTo>
                    <a:cubicBezTo>
                      <a:pt x="14444" y="497"/>
                      <a:pt x="14844" y="1932"/>
                      <a:pt x="15111" y="2866"/>
                    </a:cubicBezTo>
                    <a:cubicBezTo>
                      <a:pt x="15211" y="3266"/>
                      <a:pt x="15278" y="3600"/>
                      <a:pt x="15378" y="3766"/>
                    </a:cubicBezTo>
                    <a:cubicBezTo>
                      <a:pt x="15587" y="4148"/>
                      <a:pt x="16001" y="4284"/>
                      <a:pt x="16490" y="4284"/>
                    </a:cubicBezTo>
                    <a:cubicBezTo>
                      <a:pt x="17326" y="4284"/>
                      <a:pt x="18382" y="3885"/>
                      <a:pt x="19014" y="3633"/>
                    </a:cubicBezTo>
                    <a:lnTo>
                      <a:pt x="19014" y="3633"/>
                    </a:lnTo>
                    <a:cubicBezTo>
                      <a:pt x="16812" y="10304"/>
                      <a:pt x="6805" y="21779"/>
                      <a:pt x="4637" y="22246"/>
                    </a:cubicBezTo>
                    <a:cubicBezTo>
                      <a:pt x="4554" y="22260"/>
                      <a:pt x="4477" y="22268"/>
                      <a:pt x="4405" y="22268"/>
                    </a:cubicBezTo>
                    <a:cubicBezTo>
                      <a:pt x="4304" y="22268"/>
                      <a:pt x="4215" y="22252"/>
                      <a:pt x="4136" y="22213"/>
                    </a:cubicBezTo>
                    <a:cubicBezTo>
                      <a:pt x="3970" y="22079"/>
                      <a:pt x="3903" y="21813"/>
                      <a:pt x="3870" y="21546"/>
                    </a:cubicBezTo>
                    <a:cubicBezTo>
                      <a:pt x="3803" y="21379"/>
                      <a:pt x="3770" y="21212"/>
                      <a:pt x="3703" y="21079"/>
                    </a:cubicBezTo>
                    <a:cubicBezTo>
                      <a:pt x="3510" y="20798"/>
                      <a:pt x="3262" y="20711"/>
                      <a:pt x="2992" y="20711"/>
                    </a:cubicBezTo>
                    <a:cubicBezTo>
                      <a:pt x="2749" y="20711"/>
                      <a:pt x="2488" y="20782"/>
                      <a:pt x="2235" y="20845"/>
                    </a:cubicBezTo>
                    <a:cubicBezTo>
                      <a:pt x="2003" y="20892"/>
                      <a:pt x="1755" y="20954"/>
                      <a:pt x="1535" y="20954"/>
                    </a:cubicBezTo>
                    <a:cubicBezTo>
                      <a:pt x="1439" y="20954"/>
                      <a:pt x="1349" y="20942"/>
                      <a:pt x="1268" y="20912"/>
                    </a:cubicBezTo>
                    <a:cubicBezTo>
                      <a:pt x="968" y="20812"/>
                      <a:pt x="767" y="20578"/>
                      <a:pt x="667" y="20278"/>
                    </a:cubicBezTo>
                    <a:cubicBezTo>
                      <a:pt x="334" y="19377"/>
                      <a:pt x="767" y="17743"/>
                      <a:pt x="1868" y="15808"/>
                    </a:cubicBezTo>
                    <a:cubicBezTo>
                      <a:pt x="1902" y="15742"/>
                      <a:pt x="1868" y="15641"/>
                      <a:pt x="1801" y="15575"/>
                    </a:cubicBezTo>
                    <a:cubicBezTo>
                      <a:pt x="1784" y="15566"/>
                      <a:pt x="1763" y="15562"/>
                      <a:pt x="1743" y="15562"/>
                    </a:cubicBezTo>
                    <a:cubicBezTo>
                      <a:pt x="1686" y="15562"/>
                      <a:pt x="1626" y="15593"/>
                      <a:pt x="1601" y="15641"/>
                    </a:cubicBezTo>
                    <a:cubicBezTo>
                      <a:pt x="434" y="17676"/>
                      <a:pt x="0" y="19377"/>
                      <a:pt x="367" y="20378"/>
                    </a:cubicBezTo>
                    <a:cubicBezTo>
                      <a:pt x="501" y="20778"/>
                      <a:pt x="767" y="21045"/>
                      <a:pt x="1168" y="21212"/>
                    </a:cubicBezTo>
                    <a:cubicBezTo>
                      <a:pt x="1294" y="21258"/>
                      <a:pt x="1425" y="21276"/>
                      <a:pt x="1558" y="21276"/>
                    </a:cubicBezTo>
                    <a:cubicBezTo>
                      <a:pt x="1811" y="21276"/>
                      <a:pt x="2073" y="21211"/>
                      <a:pt x="2335" y="21145"/>
                    </a:cubicBezTo>
                    <a:cubicBezTo>
                      <a:pt x="2593" y="21065"/>
                      <a:pt x="2812" y="21008"/>
                      <a:pt x="2992" y="21008"/>
                    </a:cubicBezTo>
                    <a:cubicBezTo>
                      <a:pt x="3185" y="21008"/>
                      <a:pt x="3333" y="21073"/>
                      <a:pt x="3436" y="21245"/>
                    </a:cubicBezTo>
                    <a:cubicBezTo>
                      <a:pt x="3503" y="21312"/>
                      <a:pt x="3536" y="21479"/>
                      <a:pt x="3569" y="21612"/>
                    </a:cubicBezTo>
                    <a:cubicBezTo>
                      <a:pt x="3603" y="21913"/>
                      <a:pt x="3703" y="22280"/>
                      <a:pt x="3970" y="22446"/>
                    </a:cubicBezTo>
                    <a:cubicBezTo>
                      <a:pt x="4103" y="22546"/>
                      <a:pt x="4237" y="22580"/>
                      <a:pt x="4437" y="22580"/>
                    </a:cubicBezTo>
                    <a:cubicBezTo>
                      <a:pt x="4503" y="22580"/>
                      <a:pt x="4603" y="22580"/>
                      <a:pt x="4704" y="22546"/>
                    </a:cubicBezTo>
                    <a:cubicBezTo>
                      <a:pt x="7005" y="22046"/>
                      <a:pt x="17346" y="10271"/>
                      <a:pt x="19414" y="3366"/>
                    </a:cubicBezTo>
                    <a:cubicBezTo>
                      <a:pt x="19414" y="3299"/>
                      <a:pt x="19414" y="3266"/>
                      <a:pt x="19347" y="3199"/>
                    </a:cubicBezTo>
                    <a:cubicBezTo>
                      <a:pt x="19331" y="3183"/>
                      <a:pt x="19306" y="3174"/>
                      <a:pt x="19276" y="3174"/>
                    </a:cubicBezTo>
                    <a:cubicBezTo>
                      <a:pt x="19247" y="3174"/>
                      <a:pt x="19214" y="3183"/>
                      <a:pt x="19181" y="3199"/>
                    </a:cubicBezTo>
                    <a:cubicBezTo>
                      <a:pt x="18431" y="3540"/>
                      <a:pt x="17265" y="3973"/>
                      <a:pt x="16470" y="3973"/>
                    </a:cubicBezTo>
                    <a:cubicBezTo>
                      <a:pt x="16097" y="3973"/>
                      <a:pt x="15806" y="3878"/>
                      <a:pt x="15678" y="3633"/>
                    </a:cubicBezTo>
                    <a:cubicBezTo>
                      <a:pt x="15578" y="3466"/>
                      <a:pt x="15511" y="3166"/>
                      <a:pt x="15411" y="2799"/>
                    </a:cubicBezTo>
                    <a:cubicBezTo>
                      <a:pt x="15111" y="1698"/>
                      <a:pt x="14711" y="230"/>
                      <a:pt x="13710" y="30"/>
                    </a:cubicBezTo>
                    <a:cubicBezTo>
                      <a:pt x="13627" y="10"/>
                      <a:pt x="13542" y="1"/>
                      <a:pt x="134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3"/>
              <p:cNvSpPr/>
              <p:nvPr/>
            </p:nvSpPr>
            <p:spPr>
              <a:xfrm>
                <a:off x="2716275" y="3125075"/>
                <a:ext cx="635475" cy="689800"/>
              </a:xfrm>
              <a:custGeom>
                <a:avLst/>
                <a:gdLst/>
                <a:ahLst/>
                <a:cxnLst/>
                <a:rect l="l" t="t" r="r" b="b"/>
                <a:pathLst>
                  <a:path w="25419" h="27592" extrusionOk="0">
                    <a:moveTo>
                      <a:pt x="24037" y="1"/>
                    </a:moveTo>
                    <a:cubicBezTo>
                      <a:pt x="23305" y="1"/>
                      <a:pt x="22383" y="400"/>
                      <a:pt x="21716" y="672"/>
                    </a:cubicBezTo>
                    <a:cubicBezTo>
                      <a:pt x="21583" y="739"/>
                      <a:pt x="21483" y="772"/>
                      <a:pt x="21383" y="805"/>
                    </a:cubicBezTo>
                    <a:cubicBezTo>
                      <a:pt x="16679" y="2740"/>
                      <a:pt x="15245" y="4741"/>
                      <a:pt x="5938" y="17751"/>
                    </a:cubicBezTo>
                    <a:cubicBezTo>
                      <a:pt x="4237" y="20086"/>
                      <a:pt x="2302" y="22788"/>
                      <a:pt x="34" y="25923"/>
                    </a:cubicBezTo>
                    <a:cubicBezTo>
                      <a:pt x="1" y="25990"/>
                      <a:pt x="1" y="26090"/>
                      <a:pt x="67" y="26157"/>
                    </a:cubicBezTo>
                    <a:cubicBezTo>
                      <a:pt x="95" y="26171"/>
                      <a:pt x="128" y="26179"/>
                      <a:pt x="163" y="26179"/>
                    </a:cubicBezTo>
                    <a:cubicBezTo>
                      <a:pt x="211" y="26179"/>
                      <a:pt x="262" y="26162"/>
                      <a:pt x="301" y="26123"/>
                    </a:cubicBezTo>
                    <a:cubicBezTo>
                      <a:pt x="2569" y="22988"/>
                      <a:pt x="4504" y="20252"/>
                      <a:pt x="6172" y="17917"/>
                    </a:cubicBezTo>
                    <a:cubicBezTo>
                      <a:pt x="15445" y="5008"/>
                      <a:pt x="16879" y="3007"/>
                      <a:pt x="21483" y="1105"/>
                    </a:cubicBezTo>
                    <a:cubicBezTo>
                      <a:pt x="21583" y="1072"/>
                      <a:pt x="21716" y="1005"/>
                      <a:pt x="21816" y="972"/>
                    </a:cubicBezTo>
                    <a:cubicBezTo>
                      <a:pt x="22433" y="715"/>
                      <a:pt x="23367" y="319"/>
                      <a:pt x="24038" y="319"/>
                    </a:cubicBezTo>
                    <a:cubicBezTo>
                      <a:pt x="24238" y="319"/>
                      <a:pt x="24414" y="354"/>
                      <a:pt x="24551" y="438"/>
                    </a:cubicBezTo>
                    <a:cubicBezTo>
                      <a:pt x="24785" y="572"/>
                      <a:pt x="24885" y="839"/>
                      <a:pt x="24918" y="1272"/>
                    </a:cubicBezTo>
                    <a:cubicBezTo>
                      <a:pt x="25119" y="5909"/>
                      <a:pt x="22750" y="9812"/>
                      <a:pt x="9207" y="27358"/>
                    </a:cubicBezTo>
                    <a:cubicBezTo>
                      <a:pt x="9140" y="27424"/>
                      <a:pt x="9174" y="27524"/>
                      <a:pt x="9241" y="27558"/>
                    </a:cubicBezTo>
                    <a:cubicBezTo>
                      <a:pt x="9274" y="27591"/>
                      <a:pt x="9307" y="27591"/>
                      <a:pt x="9341" y="27591"/>
                    </a:cubicBezTo>
                    <a:cubicBezTo>
                      <a:pt x="9374" y="27591"/>
                      <a:pt x="9441" y="27591"/>
                      <a:pt x="9474" y="27558"/>
                    </a:cubicBezTo>
                    <a:cubicBezTo>
                      <a:pt x="23084" y="9945"/>
                      <a:pt x="25419" y="6009"/>
                      <a:pt x="25219" y="1239"/>
                    </a:cubicBezTo>
                    <a:cubicBezTo>
                      <a:pt x="25219" y="739"/>
                      <a:pt x="25052" y="372"/>
                      <a:pt x="24718" y="171"/>
                    </a:cubicBezTo>
                    <a:cubicBezTo>
                      <a:pt x="24528" y="50"/>
                      <a:pt x="24294" y="1"/>
                      <a:pt x="240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3"/>
              <p:cNvSpPr/>
              <p:nvPr/>
            </p:nvSpPr>
            <p:spPr>
              <a:xfrm>
                <a:off x="1747250" y="4603100"/>
                <a:ext cx="406975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6264" extrusionOk="0">
                    <a:moveTo>
                      <a:pt x="15912" y="426"/>
                    </a:moveTo>
                    <a:cubicBezTo>
                      <a:pt x="15578" y="2328"/>
                      <a:pt x="14611" y="3929"/>
                      <a:pt x="13577" y="5530"/>
                    </a:cubicBezTo>
                    <a:cubicBezTo>
                      <a:pt x="13544" y="5597"/>
                      <a:pt x="13544" y="5630"/>
                      <a:pt x="13510" y="5663"/>
                    </a:cubicBezTo>
                    <a:cubicBezTo>
                      <a:pt x="13398" y="5856"/>
                      <a:pt x="13340" y="5956"/>
                      <a:pt x="12835" y="5956"/>
                    </a:cubicBezTo>
                    <a:cubicBezTo>
                      <a:pt x="12290" y="5956"/>
                      <a:pt x="11224" y="5839"/>
                      <a:pt x="9007" y="5597"/>
                    </a:cubicBezTo>
                    <a:cubicBezTo>
                      <a:pt x="7539" y="5430"/>
                      <a:pt x="5605" y="5230"/>
                      <a:pt x="3003" y="4963"/>
                    </a:cubicBezTo>
                    <a:cubicBezTo>
                      <a:pt x="2736" y="4930"/>
                      <a:pt x="2436" y="4930"/>
                      <a:pt x="2135" y="4896"/>
                    </a:cubicBezTo>
                    <a:cubicBezTo>
                      <a:pt x="1435" y="4863"/>
                      <a:pt x="534" y="4796"/>
                      <a:pt x="368" y="4529"/>
                    </a:cubicBezTo>
                    <a:cubicBezTo>
                      <a:pt x="334" y="4463"/>
                      <a:pt x="334" y="4362"/>
                      <a:pt x="434" y="4229"/>
                    </a:cubicBezTo>
                    <a:cubicBezTo>
                      <a:pt x="601" y="3962"/>
                      <a:pt x="1535" y="2561"/>
                      <a:pt x="2302" y="2394"/>
                    </a:cubicBezTo>
                    <a:cubicBezTo>
                      <a:pt x="3203" y="2228"/>
                      <a:pt x="4871" y="2061"/>
                      <a:pt x="6805" y="1861"/>
                    </a:cubicBezTo>
                    <a:cubicBezTo>
                      <a:pt x="10341" y="1527"/>
                      <a:pt x="14344" y="1160"/>
                      <a:pt x="15912" y="426"/>
                    </a:cubicBezTo>
                    <a:close/>
                    <a:moveTo>
                      <a:pt x="16108" y="1"/>
                    </a:moveTo>
                    <a:cubicBezTo>
                      <a:pt x="16079" y="1"/>
                      <a:pt x="16045" y="9"/>
                      <a:pt x="16012" y="26"/>
                    </a:cubicBezTo>
                    <a:cubicBezTo>
                      <a:pt x="14744" y="793"/>
                      <a:pt x="10341" y="1227"/>
                      <a:pt x="6772" y="1560"/>
                    </a:cubicBezTo>
                    <a:cubicBezTo>
                      <a:pt x="4837" y="1761"/>
                      <a:pt x="3136" y="1894"/>
                      <a:pt x="2236" y="2094"/>
                    </a:cubicBezTo>
                    <a:cubicBezTo>
                      <a:pt x="1235" y="2294"/>
                      <a:pt x="167" y="4062"/>
                      <a:pt x="134" y="4062"/>
                    </a:cubicBezTo>
                    <a:cubicBezTo>
                      <a:pt x="34" y="4296"/>
                      <a:pt x="1" y="4529"/>
                      <a:pt x="101" y="4696"/>
                    </a:cubicBezTo>
                    <a:cubicBezTo>
                      <a:pt x="334" y="5096"/>
                      <a:pt x="1168" y="5163"/>
                      <a:pt x="2135" y="5196"/>
                    </a:cubicBezTo>
                    <a:cubicBezTo>
                      <a:pt x="2402" y="5230"/>
                      <a:pt x="2703" y="5230"/>
                      <a:pt x="2969" y="5263"/>
                    </a:cubicBezTo>
                    <a:cubicBezTo>
                      <a:pt x="5571" y="5530"/>
                      <a:pt x="7506" y="5730"/>
                      <a:pt x="8974" y="5897"/>
                    </a:cubicBezTo>
                    <a:cubicBezTo>
                      <a:pt x="11142" y="6130"/>
                      <a:pt x="12243" y="6264"/>
                      <a:pt x="12876" y="6264"/>
                    </a:cubicBezTo>
                    <a:cubicBezTo>
                      <a:pt x="13544" y="6264"/>
                      <a:pt x="13610" y="6130"/>
                      <a:pt x="13777" y="5830"/>
                    </a:cubicBezTo>
                    <a:cubicBezTo>
                      <a:pt x="13810" y="5797"/>
                      <a:pt x="13810" y="5763"/>
                      <a:pt x="13844" y="5697"/>
                    </a:cubicBezTo>
                    <a:cubicBezTo>
                      <a:pt x="14945" y="3962"/>
                      <a:pt x="15979" y="2261"/>
                      <a:pt x="16246" y="159"/>
                    </a:cubicBezTo>
                    <a:cubicBezTo>
                      <a:pt x="16279" y="93"/>
                      <a:pt x="16246" y="59"/>
                      <a:pt x="16179" y="26"/>
                    </a:cubicBezTo>
                    <a:cubicBezTo>
                      <a:pt x="16162" y="9"/>
                      <a:pt x="16137" y="1"/>
                      <a:pt x="16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43"/>
              <p:cNvSpPr/>
              <p:nvPr/>
            </p:nvSpPr>
            <p:spPr>
              <a:xfrm>
                <a:off x="2047475" y="4273075"/>
                <a:ext cx="563750" cy="569200"/>
              </a:xfrm>
              <a:custGeom>
                <a:avLst/>
                <a:gdLst/>
                <a:ahLst/>
                <a:cxnLst/>
                <a:rect l="l" t="t" r="r" b="b"/>
                <a:pathLst>
                  <a:path w="22550" h="22768" extrusionOk="0">
                    <a:moveTo>
                      <a:pt x="22366" y="1"/>
                    </a:moveTo>
                    <a:cubicBezTo>
                      <a:pt x="22324" y="1"/>
                      <a:pt x="22283" y="18"/>
                      <a:pt x="22249" y="51"/>
                    </a:cubicBezTo>
                    <a:cubicBezTo>
                      <a:pt x="21916" y="384"/>
                      <a:pt x="21549" y="918"/>
                      <a:pt x="21082" y="1619"/>
                    </a:cubicBezTo>
                    <a:cubicBezTo>
                      <a:pt x="19314" y="4321"/>
                      <a:pt x="15611" y="9958"/>
                      <a:pt x="2669" y="21099"/>
                    </a:cubicBezTo>
                    <a:cubicBezTo>
                      <a:pt x="1354" y="22249"/>
                      <a:pt x="849" y="22455"/>
                      <a:pt x="655" y="22455"/>
                    </a:cubicBezTo>
                    <a:cubicBezTo>
                      <a:pt x="613" y="22455"/>
                      <a:pt x="585" y="22446"/>
                      <a:pt x="567" y="22434"/>
                    </a:cubicBezTo>
                    <a:cubicBezTo>
                      <a:pt x="334" y="22300"/>
                      <a:pt x="767" y="20933"/>
                      <a:pt x="1134" y="19732"/>
                    </a:cubicBezTo>
                    <a:lnTo>
                      <a:pt x="1268" y="19331"/>
                    </a:lnTo>
                    <a:cubicBezTo>
                      <a:pt x="1301" y="19265"/>
                      <a:pt x="1234" y="19165"/>
                      <a:pt x="1168" y="19131"/>
                    </a:cubicBezTo>
                    <a:cubicBezTo>
                      <a:pt x="1068" y="19131"/>
                      <a:pt x="1001" y="19165"/>
                      <a:pt x="968" y="19231"/>
                    </a:cubicBezTo>
                    <a:lnTo>
                      <a:pt x="834" y="19632"/>
                    </a:lnTo>
                    <a:cubicBezTo>
                      <a:pt x="234" y="21500"/>
                      <a:pt x="0" y="22434"/>
                      <a:pt x="400" y="22700"/>
                    </a:cubicBezTo>
                    <a:cubicBezTo>
                      <a:pt x="467" y="22734"/>
                      <a:pt x="534" y="22767"/>
                      <a:pt x="634" y="22767"/>
                    </a:cubicBezTo>
                    <a:cubicBezTo>
                      <a:pt x="968" y="22767"/>
                      <a:pt x="1601" y="22434"/>
                      <a:pt x="2869" y="21333"/>
                    </a:cubicBezTo>
                    <a:cubicBezTo>
                      <a:pt x="15845" y="10158"/>
                      <a:pt x="19581" y="4521"/>
                      <a:pt x="21349" y="1785"/>
                    </a:cubicBezTo>
                    <a:cubicBezTo>
                      <a:pt x="21816" y="1085"/>
                      <a:pt x="22149" y="585"/>
                      <a:pt x="22483" y="251"/>
                    </a:cubicBezTo>
                    <a:cubicBezTo>
                      <a:pt x="22550" y="184"/>
                      <a:pt x="22550" y="84"/>
                      <a:pt x="22483" y="51"/>
                    </a:cubicBezTo>
                    <a:cubicBezTo>
                      <a:pt x="22450" y="18"/>
                      <a:pt x="22408" y="1"/>
                      <a:pt x="223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43"/>
              <p:cNvSpPr/>
              <p:nvPr/>
            </p:nvSpPr>
            <p:spPr>
              <a:xfrm>
                <a:off x="2145875" y="4098650"/>
                <a:ext cx="337750" cy="512625"/>
              </a:xfrm>
              <a:custGeom>
                <a:avLst/>
                <a:gdLst/>
                <a:ahLst/>
                <a:cxnLst/>
                <a:rect l="l" t="t" r="r" b="b"/>
                <a:pathLst>
                  <a:path w="13510" h="20505" extrusionOk="0">
                    <a:moveTo>
                      <a:pt x="13317" y="1"/>
                    </a:moveTo>
                    <a:cubicBezTo>
                      <a:pt x="13272" y="1"/>
                      <a:pt x="13229" y="17"/>
                      <a:pt x="13210" y="56"/>
                    </a:cubicBezTo>
                    <a:cubicBezTo>
                      <a:pt x="10007" y="4926"/>
                      <a:pt x="7606" y="8229"/>
                      <a:pt x="5638" y="10864"/>
                    </a:cubicBezTo>
                    <a:cubicBezTo>
                      <a:pt x="2836" y="14667"/>
                      <a:pt x="1168" y="16968"/>
                      <a:pt x="0" y="20271"/>
                    </a:cubicBezTo>
                    <a:cubicBezTo>
                      <a:pt x="0" y="20371"/>
                      <a:pt x="34" y="20438"/>
                      <a:pt x="100" y="20471"/>
                    </a:cubicBezTo>
                    <a:cubicBezTo>
                      <a:pt x="134" y="20471"/>
                      <a:pt x="134" y="20504"/>
                      <a:pt x="167" y="20504"/>
                    </a:cubicBezTo>
                    <a:cubicBezTo>
                      <a:pt x="234" y="20504"/>
                      <a:pt x="301" y="20438"/>
                      <a:pt x="301" y="20371"/>
                    </a:cubicBezTo>
                    <a:cubicBezTo>
                      <a:pt x="1435" y="17102"/>
                      <a:pt x="3136" y="14833"/>
                      <a:pt x="5905" y="11064"/>
                    </a:cubicBezTo>
                    <a:cubicBezTo>
                      <a:pt x="7839" y="8396"/>
                      <a:pt x="10274" y="5127"/>
                      <a:pt x="13443" y="223"/>
                    </a:cubicBezTo>
                    <a:cubicBezTo>
                      <a:pt x="13510" y="156"/>
                      <a:pt x="13477" y="56"/>
                      <a:pt x="13410" y="23"/>
                    </a:cubicBezTo>
                    <a:cubicBezTo>
                      <a:pt x="13382" y="9"/>
                      <a:pt x="13349" y="1"/>
                      <a:pt x="13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43"/>
              <p:cNvSpPr/>
              <p:nvPr/>
            </p:nvSpPr>
            <p:spPr>
              <a:xfrm>
                <a:off x="2008275" y="4537025"/>
                <a:ext cx="17347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6939" h="4037" extrusionOk="0">
                    <a:moveTo>
                      <a:pt x="6772" y="0"/>
                    </a:moveTo>
                    <a:cubicBezTo>
                      <a:pt x="5638" y="134"/>
                      <a:pt x="4804" y="201"/>
                      <a:pt x="4137" y="234"/>
                    </a:cubicBezTo>
                    <a:cubicBezTo>
                      <a:pt x="2002" y="401"/>
                      <a:pt x="1935" y="401"/>
                      <a:pt x="934" y="1702"/>
                    </a:cubicBezTo>
                    <a:cubicBezTo>
                      <a:pt x="734" y="1935"/>
                      <a:pt x="534" y="2235"/>
                      <a:pt x="234" y="2569"/>
                    </a:cubicBezTo>
                    <a:cubicBezTo>
                      <a:pt x="0" y="2836"/>
                      <a:pt x="134" y="3003"/>
                      <a:pt x="401" y="3336"/>
                    </a:cubicBezTo>
                    <a:cubicBezTo>
                      <a:pt x="534" y="3470"/>
                      <a:pt x="701" y="3670"/>
                      <a:pt x="901" y="3970"/>
                    </a:cubicBezTo>
                    <a:cubicBezTo>
                      <a:pt x="934" y="4003"/>
                      <a:pt x="1001" y="4037"/>
                      <a:pt x="1034" y="4037"/>
                    </a:cubicBezTo>
                    <a:cubicBezTo>
                      <a:pt x="1068" y="4037"/>
                      <a:pt x="1101" y="4003"/>
                      <a:pt x="1135" y="4003"/>
                    </a:cubicBezTo>
                    <a:cubicBezTo>
                      <a:pt x="1201" y="3937"/>
                      <a:pt x="1201" y="3837"/>
                      <a:pt x="1168" y="3770"/>
                    </a:cubicBezTo>
                    <a:cubicBezTo>
                      <a:pt x="934" y="3470"/>
                      <a:pt x="768" y="3269"/>
                      <a:pt x="668" y="3136"/>
                    </a:cubicBezTo>
                    <a:cubicBezTo>
                      <a:pt x="534" y="3003"/>
                      <a:pt x="434" y="2869"/>
                      <a:pt x="434" y="2836"/>
                    </a:cubicBezTo>
                    <a:cubicBezTo>
                      <a:pt x="434" y="2836"/>
                      <a:pt x="434" y="2836"/>
                      <a:pt x="467" y="2769"/>
                    </a:cubicBezTo>
                    <a:cubicBezTo>
                      <a:pt x="768" y="2436"/>
                      <a:pt x="1001" y="2135"/>
                      <a:pt x="1168" y="1902"/>
                    </a:cubicBezTo>
                    <a:cubicBezTo>
                      <a:pt x="2102" y="701"/>
                      <a:pt x="2102" y="701"/>
                      <a:pt x="4170" y="568"/>
                    </a:cubicBezTo>
                    <a:cubicBezTo>
                      <a:pt x="4804" y="501"/>
                      <a:pt x="5671" y="434"/>
                      <a:pt x="6805" y="334"/>
                    </a:cubicBezTo>
                    <a:cubicBezTo>
                      <a:pt x="6872" y="301"/>
                      <a:pt x="6939" y="234"/>
                      <a:pt x="6939" y="134"/>
                    </a:cubicBezTo>
                    <a:cubicBezTo>
                      <a:pt x="6939" y="67"/>
                      <a:pt x="6839" y="0"/>
                      <a:pt x="6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3"/>
              <p:cNvSpPr/>
              <p:nvPr/>
            </p:nvSpPr>
            <p:spPr>
              <a:xfrm>
                <a:off x="2130025" y="4678250"/>
                <a:ext cx="246875" cy="276600"/>
              </a:xfrm>
              <a:custGeom>
                <a:avLst/>
                <a:gdLst/>
                <a:ahLst/>
                <a:cxnLst/>
                <a:rect l="l" t="t" r="r" b="b"/>
                <a:pathLst>
                  <a:path w="9875" h="11064" extrusionOk="0">
                    <a:moveTo>
                      <a:pt x="4899" y="0"/>
                    </a:moveTo>
                    <a:cubicBezTo>
                      <a:pt x="4865" y="0"/>
                      <a:pt x="4832" y="8"/>
                      <a:pt x="4804" y="22"/>
                    </a:cubicBezTo>
                    <a:cubicBezTo>
                      <a:pt x="4737" y="56"/>
                      <a:pt x="4704" y="156"/>
                      <a:pt x="4771" y="222"/>
                    </a:cubicBezTo>
                    <a:cubicBezTo>
                      <a:pt x="6572" y="3024"/>
                      <a:pt x="7973" y="5559"/>
                      <a:pt x="9074" y="7961"/>
                    </a:cubicBezTo>
                    <a:cubicBezTo>
                      <a:pt x="9507" y="8962"/>
                      <a:pt x="8507" y="9829"/>
                      <a:pt x="7673" y="10563"/>
                    </a:cubicBezTo>
                    <a:lnTo>
                      <a:pt x="7506" y="10730"/>
                    </a:lnTo>
                    <a:cubicBezTo>
                      <a:pt x="7306" y="10730"/>
                      <a:pt x="6472" y="9896"/>
                      <a:pt x="5671" y="9095"/>
                    </a:cubicBezTo>
                    <a:cubicBezTo>
                      <a:pt x="4337" y="7761"/>
                      <a:pt x="2502" y="5926"/>
                      <a:pt x="267" y="4259"/>
                    </a:cubicBezTo>
                    <a:cubicBezTo>
                      <a:pt x="240" y="4245"/>
                      <a:pt x="206" y="4237"/>
                      <a:pt x="174" y="4237"/>
                    </a:cubicBezTo>
                    <a:cubicBezTo>
                      <a:pt x="129" y="4237"/>
                      <a:pt x="87" y="4253"/>
                      <a:pt x="67" y="4292"/>
                    </a:cubicBezTo>
                    <a:cubicBezTo>
                      <a:pt x="1" y="4359"/>
                      <a:pt x="34" y="4459"/>
                      <a:pt x="101" y="4525"/>
                    </a:cubicBezTo>
                    <a:cubicBezTo>
                      <a:pt x="2302" y="6160"/>
                      <a:pt x="4137" y="7995"/>
                      <a:pt x="5438" y="9329"/>
                    </a:cubicBezTo>
                    <a:cubicBezTo>
                      <a:pt x="6672" y="10530"/>
                      <a:pt x="7206" y="11063"/>
                      <a:pt x="7506" y="11063"/>
                    </a:cubicBezTo>
                    <a:cubicBezTo>
                      <a:pt x="7573" y="11063"/>
                      <a:pt x="7639" y="11030"/>
                      <a:pt x="7673" y="10963"/>
                    </a:cubicBezTo>
                    <a:lnTo>
                      <a:pt x="7906" y="10797"/>
                    </a:lnTo>
                    <a:cubicBezTo>
                      <a:pt x="8740" y="10063"/>
                      <a:pt x="9874" y="9029"/>
                      <a:pt x="9341" y="7828"/>
                    </a:cubicBezTo>
                    <a:cubicBezTo>
                      <a:pt x="8273" y="5426"/>
                      <a:pt x="6839" y="2858"/>
                      <a:pt x="5037" y="56"/>
                    </a:cubicBezTo>
                    <a:cubicBezTo>
                      <a:pt x="4998" y="16"/>
                      <a:pt x="4948" y="0"/>
                      <a:pt x="4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3"/>
              <p:cNvSpPr/>
              <p:nvPr/>
            </p:nvSpPr>
            <p:spPr>
              <a:xfrm>
                <a:off x="2687100" y="4193225"/>
                <a:ext cx="159300" cy="57775"/>
              </a:xfrm>
              <a:custGeom>
                <a:avLst/>
                <a:gdLst/>
                <a:ahLst/>
                <a:cxnLst/>
                <a:rect l="l" t="t" r="r" b="b"/>
                <a:pathLst>
                  <a:path w="6372" h="2311" extrusionOk="0">
                    <a:moveTo>
                      <a:pt x="194" y="0"/>
                    </a:moveTo>
                    <a:cubicBezTo>
                      <a:pt x="132" y="0"/>
                      <a:pt x="61" y="55"/>
                      <a:pt x="33" y="109"/>
                    </a:cubicBezTo>
                    <a:cubicBezTo>
                      <a:pt x="0" y="209"/>
                      <a:pt x="67" y="276"/>
                      <a:pt x="134" y="309"/>
                    </a:cubicBezTo>
                    <a:cubicBezTo>
                      <a:pt x="2135" y="1010"/>
                      <a:pt x="4103" y="1677"/>
                      <a:pt x="6138" y="2278"/>
                    </a:cubicBezTo>
                    <a:cubicBezTo>
                      <a:pt x="6171" y="2311"/>
                      <a:pt x="6171" y="2311"/>
                      <a:pt x="6205" y="2311"/>
                    </a:cubicBezTo>
                    <a:cubicBezTo>
                      <a:pt x="6271" y="2311"/>
                      <a:pt x="6338" y="2244"/>
                      <a:pt x="6338" y="2177"/>
                    </a:cubicBezTo>
                    <a:cubicBezTo>
                      <a:pt x="6371" y="2111"/>
                      <a:pt x="6338" y="2011"/>
                      <a:pt x="6238" y="1977"/>
                    </a:cubicBezTo>
                    <a:cubicBezTo>
                      <a:pt x="4203" y="1377"/>
                      <a:pt x="2235" y="710"/>
                      <a:pt x="234" y="9"/>
                    </a:cubicBezTo>
                    <a:cubicBezTo>
                      <a:pt x="221" y="3"/>
                      <a:pt x="208" y="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43"/>
              <p:cNvSpPr/>
              <p:nvPr/>
            </p:nvSpPr>
            <p:spPr>
              <a:xfrm>
                <a:off x="2808850" y="4074600"/>
                <a:ext cx="51725" cy="5882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2353" extrusionOk="0">
                    <a:moveTo>
                      <a:pt x="167" y="1"/>
                    </a:moveTo>
                    <a:cubicBezTo>
                      <a:pt x="134" y="1"/>
                      <a:pt x="100" y="18"/>
                      <a:pt x="67" y="51"/>
                    </a:cubicBezTo>
                    <a:cubicBezTo>
                      <a:pt x="0" y="84"/>
                      <a:pt x="0" y="184"/>
                      <a:pt x="34" y="251"/>
                    </a:cubicBezTo>
                    <a:cubicBezTo>
                      <a:pt x="634" y="918"/>
                      <a:pt x="1201" y="1585"/>
                      <a:pt x="1768" y="2286"/>
                    </a:cubicBezTo>
                    <a:cubicBezTo>
                      <a:pt x="1802" y="2319"/>
                      <a:pt x="1835" y="2353"/>
                      <a:pt x="1868" y="2353"/>
                    </a:cubicBezTo>
                    <a:cubicBezTo>
                      <a:pt x="1902" y="2353"/>
                      <a:pt x="1968" y="2319"/>
                      <a:pt x="1968" y="2286"/>
                    </a:cubicBezTo>
                    <a:cubicBezTo>
                      <a:pt x="2035" y="2252"/>
                      <a:pt x="2068" y="2152"/>
                      <a:pt x="2002" y="2086"/>
                    </a:cubicBezTo>
                    <a:cubicBezTo>
                      <a:pt x="1435" y="1385"/>
                      <a:pt x="868" y="718"/>
                      <a:pt x="267" y="51"/>
                    </a:cubicBezTo>
                    <a:cubicBezTo>
                      <a:pt x="234" y="18"/>
                      <a:pt x="200" y="1"/>
                      <a:pt x="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43"/>
              <p:cNvSpPr/>
              <p:nvPr/>
            </p:nvSpPr>
            <p:spPr>
              <a:xfrm>
                <a:off x="2775475" y="4144250"/>
                <a:ext cx="7260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768" extrusionOk="0">
                    <a:moveTo>
                      <a:pt x="168" y="0"/>
                    </a:moveTo>
                    <a:cubicBezTo>
                      <a:pt x="101" y="0"/>
                      <a:pt x="34" y="67"/>
                      <a:pt x="1" y="167"/>
                    </a:cubicBezTo>
                    <a:cubicBezTo>
                      <a:pt x="1" y="234"/>
                      <a:pt x="68" y="300"/>
                      <a:pt x="168" y="334"/>
                    </a:cubicBezTo>
                    <a:cubicBezTo>
                      <a:pt x="1002" y="400"/>
                      <a:pt x="1869" y="534"/>
                      <a:pt x="2703" y="767"/>
                    </a:cubicBezTo>
                    <a:lnTo>
                      <a:pt x="2736" y="767"/>
                    </a:lnTo>
                    <a:cubicBezTo>
                      <a:pt x="2803" y="767"/>
                      <a:pt x="2870" y="701"/>
                      <a:pt x="2903" y="634"/>
                    </a:cubicBezTo>
                    <a:cubicBezTo>
                      <a:pt x="2903" y="567"/>
                      <a:pt x="2870" y="467"/>
                      <a:pt x="2770" y="467"/>
                    </a:cubicBezTo>
                    <a:cubicBezTo>
                      <a:pt x="1936" y="234"/>
                      <a:pt x="1068" y="100"/>
                      <a:pt x="1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3"/>
              <p:cNvSpPr/>
              <p:nvPr/>
            </p:nvSpPr>
            <p:spPr>
              <a:xfrm>
                <a:off x="2752975" y="4176550"/>
                <a:ext cx="76750" cy="26925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1077" extrusionOk="0">
                    <a:moveTo>
                      <a:pt x="182" y="0"/>
                    </a:moveTo>
                    <a:cubicBezTo>
                      <a:pt x="110" y="0"/>
                      <a:pt x="61" y="55"/>
                      <a:pt x="34" y="109"/>
                    </a:cubicBezTo>
                    <a:cubicBezTo>
                      <a:pt x="0" y="209"/>
                      <a:pt x="34" y="276"/>
                      <a:pt x="134" y="309"/>
                    </a:cubicBezTo>
                    <a:cubicBezTo>
                      <a:pt x="1034" y="610"/>
                      <a:pt x="1935" y="876"/>
                      <a:pt x="2869" y="1077"/>
                    </a:cubicBezTo>
                    <a:lnTo>
                      <a:pt x="2902" y="1077"/>
                    </a:lnTo>
                    <a:cubicBezTo>
                      <a:pt x="2969" y="1077"/>
                      <a:pt x="3036" y="1010"/>
                      <a:pt x="3036" y="943"/>
                    </a:cubicBezTo>
                    <a:cubicBezTo>
                      <a:pt x="3069" y="843"/>
                      <a:pt x="3002" y="776"/>
                      <a:pt x="2936" y="743"/>
                    </a:cubicBezTo>
                    <a:cubicBezTo>
                      <a:pt x="2002" y="576"/>
                      <a:pt x="1101" y="309"/>
                      <a:pt x="234" y="9"/>
                    </a:cubicBezTo>
                    <a:cubicBezTo>
                      <a:pt x="215" y="3"/>
                      <a:pt x="198" y="0"/>
                      <a:pt x="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43"/>
              <p:cNvSpPr/>
              <p:nvPr/>
            </p:nvSpPr>
            <p:spPr>
              <a:xfrm>
                <a:off x="2930600" y="3847300"/>
                <a:ext cx="83425" cy="137675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5507" extrusionOk="0">
                    <a:moveTo>
                      <a:pt x="186" y="0"/>
                    </a:moveTo>
                    <a:cubicBezTo>
                      <a:pt x="156" y="0"/>
                      <a:pt x="126" y="11"/>
                      <a:pt x="100" y="36"/>
                    </a:cubicBezTo>
                    <a:cubicBezTo>
                      <a:pt x="34" y="70"/>
                      <a:pt x="0" y="170"/>
                      <a:pt x="34" y="237"/>
                    </a:cubicBezTo>
                    <a:cubicBezTo>
                      <a:pt x="1034" y="2004"/>
                      <a:pt x="2002" y="3672"/>
                      <a:pt x="3036" y="5407"/>
                    </a:cubicBezTo>
                    <a:cubicBezTo>
                      <a:pt x="3069" y="5474"/>
                      <a:pt x="3103" y="5507"/>
                      <a:pt x="3169" y="5507"/>
                    </a:cubicBezTo>
                    <a:cubicBezTo>
                      <a:pt x="3203" y="5507"/>
                      <a:pt x="3236" y="5474"/>
                      <a:pt x="3236" y="5474"/>
                    </a:cubicBezTo>
                    <a:cubicBezTo>
                      <a:pt x="3336" y="5440"/>
                      <a:pt x="3336" y="5340"/>
                      <a:pt x="3303" y="5240"/>
                    </a:cubicBezTo>
                    <a:cubicBezTo>
                      <a:pt x="2269" y="3539"/>
                      <a:pt x="1301" y="1838"/>
                      <a:pt x="301" y="70"/>
                    </a:cubicBezTo>
                    <a:cubicBezTo>
                      <a:pt x="280" y="29"/>
                      <a:pt x="234" y="0"/>
                      <a:pt x="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43"/>
              <p:cNvSpPr/>
              <p:nvPr/>
            </p:nvSpPr>
            <p:spPr>
              <a:xfrm>
                <a:off x="2941450" y="3896250"/>
                <a:ext cx="50050" cy="82075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3283" extrusionOk="0">
                    <a:moveTo>
                      <a:pt x="159" y="0"/>
                    </a:moveTo>
                    <a:cubicBezTo>
                      <a:pt x="138" y="0"/>
                      <a:pt x="118" y="4"/>
                      <a:pt x="100" y="13"/>
                    </a:cubicBezTo>
                    <a:cubicBezTo>
                      <a:pt x="33" y="46"/>
                      <a:pt x="0" y="147"/>
                      <a:pt x="33" y="213"/>
                    </a:cubicBezTo>
                    <a:lnTo>
                      <a:pt x="1668" y="3182"/>
                    </a:lnTo>
                    <a:cubicBezTo>
                      <a:pt x="1701" y="3249"/>
                      <a:pt x="1768" y="3282"/>
                      <a:pt x="1801" y="3282"/>
                    </a:cubicBezTo>
                    <a:cubicBezTo>
                      <a:pt x="1835" y="3282"/>
                      <a:pt x="1868" y="3282"/>
                      <a:pt x="1901" y="3249"/>
                    </a:cubicBezTo>
                    <a:cubicBezTo>
                      <a:pt x="1968" y="3215"/>
                      <a:pt x="2001" y="3115"/>
                      <a:pt x="1935" y="3049"/>
                    </a:cubicBezTo>
                    <a:lnTo>
                      <a:pt x="300" y="80"/>
                    </a:lnTo>
                    <a:cubicBezTo>
                      <a:pt x="276" y="31"/>
                      <a:pt x="216" y="0"/>
                      <a:pt x="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43"/>
              <p:cNvSpPr/>
              <p:nvPr/>
            </p:nvSpPr>
            <p:spPr>
              <a:xfrm>
                <a:off x="2609525" y="3828175"/>
                <a:ext cx="7592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702" extrusionOk="0">
                    <a:moveTo>
                      <a:pt x="201" y="1"/>
                    </a:moveTo>
                    <a:cubicBezTo>
                      <a:pt x="101" y="1"/>
                      <a:pt x="34" y="68"/>
                      <a:pt x="1" y="134"/>
                    </a:cubicBezTo>
                    <a:cubicBezTo>
                      <a:pt x="1" y="234"/>
                      <a:pt x="68" y="301"/>
                      <a:pt x="134" y="334"/>
                    </a:cubicBezTo>
                    <a:lnTo>
                      <a:pt x="2870" y="701"/>
                    </a:lnTo>
                    <a:cubicBezTo>
                      <a:pt x="2970" y="701"/>
                      <a:pt x="3036" y="635"/>
                      <a:pt x="3036" y="568"/>
                    </a:cubicBezTo>
                    <a:cubicBezTo>
                      <a:pt x="3036" y="468"/>
                      <a:pt x="3003" y="401"/>
                      <a:pt x="2903" y="401"/>
                    </a:cubicBez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3"/>
              <p:cNvSpPr/>
              <p:nvPr/>
            </p:nvSpPr>
            <p:spPr>
              <a:xfrm>
                <a:off x="2907250" y="3936175"/>
                <a:ext cx="6672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2669" h="3020" extrusionOk="0">
                    <a:moveTo>
                      <a:pt x="184" y="1"/>
                    </a:moveTo>
                    <a:cubicBezTo>
                      <a:pt x="142" y="1"/>
                      <a:pt x="100" y="17"/>
                      <a:pt x="67" y="51"/>
                    </a:cubicBezTo>
                    <a:cubicBezTo>
                      <a:pt x="0" y="84"/>
                      <a:pt x="0" y="184"/>
                      <a:pt x="34" y="251"/>
                    </a:cubicBezTo>
                    <a:lnTo>
                      <a:pt x="2369" y="2953"/>
                    </a:lnTo>
                    <a:cubicBezTo>
                      <a:pt x="2402" y="2986"/>
                      <a:pt x="2469" y="3019"/>
                      <a:pt x="2502" y="3019"/>
                    </a:cubicBezTo>
                    <a:cubicBezTo>
                      <a:pt x="2536" y="3019"/>
                      <a:pt x="2569" y="2986"/>
                      <a:pt x="2602" y="2953"/>
                    </a:cubicBezTo>
                    <a:cubicBezTo>
                      <a:pt x="2669" y="2919"/>
                      <a:pt x="2669" y="2819"/>
                      <a:pt x="2602" y="2753"/>
                    </a:cubicBezTo>
                    <a:lnTo>
                      <a:pt x="301" y="51"/>
                    </a:lnTo>
                    <a:cubicBezTo>
                      <a:pt x="267" y="17"/>
                      <a:pt x="226" y="1"/>
                      <a:pt x="1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43"/>
              <p:cNvSpPr/>
              <p:nvPr/>
            </p:nvSpPr>
            <p:spPr>
              <a:xfrm>
                <a:off x="3065700" y="4084725"/>
                <a:ext cx="249375" cy="509025"/>
              </a:xfrm>
              <a:custGeom>
                <a:avLst/>
                <a:gdLst/>
                <a:ahLst/>
                <a:cxnLst/>
                <a:rect l="l" t="t" r="r" b="b"/>
                <a:pathLst>
                  <a:path w="9975" h="20361" extrusionOk="0">
                    <a:moveTo>
                      <a:pt x="155" y="0"/>
                    </a:moveTo>
                    <a:cubicBezTo>
                      <a:pt x="136" y="0"/>
                      <a:pt x="117" y="4"/>
                      <a:pt x="100" y="13"/>
                    </a:cubicBezTo>
                    <a:cubicBezTo>
                      <a:pt x="34" y="46"/>
                      <a:pt x="0" y="146"/>
                      <a:pt x="34" y="213"/>
                    </a:cubicBezTo>
                    <a:cubicBezTo>
                      <a:pt x="234" y="680"/>
                      <a:pt x="1501" y="2848"/>
                      <a:pt x="3136" y="5617"/>
                    </a:cubicBezTo>
                    <a:cubicBezTo>
                      <a:pt x="5704" y="9987"/>
                      <a:pt x="9574" y="16625"/>
                      <a:pt x="9640" y="17292"/>
                    </a:cubicBezTo>
                    <a:cubicBezTo>
                      <a:pt x="9674" y="17625"/>
                      <a:pt x="8907" y="19960"/>
                      <a:pt x="8606" y="20027"/>
                    </a:cubicBezTo>
                    <a:cubicBezTo>
                      <a:pt x="8606" y="20027"/>
                      <a:pt x="8573" y="20027"/>
                      <a:pt x="8540" y="19927"/>
                    </a:cubicBezTo>
                    <a:cubicBezTo>
                      <a:pt x="8440" y="19660"/>
                      <a:pt x="8340" y="19427"/>
                      <a:pt x="8273" y="19227"/>
                    </a:cubicBezTo>
                    <a:cubicBezTo>
                      <a:pt x="7873" y="18159"/>
                      <a:pt x="7839" y="18126"/>
                      <a:pt x="7239" y="17625"/>
                    </a:cubicBezTo>
                    <a:cubicBezTo>
                      <a:pt x="7005" y="17425"/>
                      <a:pt x="6672" y="17192"/>
                      <a:pt x="6205" y="16725"/>
                    </a:cubicBezTo>
                    <a:cubicBezTo>
                      <a:pt x="5404" y="16024"/>
                      <a:pt x="4804" y="15457"/>
                      <a:pt x="4337" y="15024"/>
                    </a:cubicBezTo>
                    <a:cubicBezTo>
                      <a:pt x="3214" y="13963"/>
                      <a:pt x="2937" y="13719"/>
                      <a:pt x="2715" y="13719"/>
                    </a:cubicBezTo>
                    <a:cubicBezTo>
                      <a:pt x="2699" y="13719"/>
                      <a:pt x="2684" y="13720"/>
                      <a:pt x="2669" y="13723"/>
                    </a:cubicBezTo>
                    <a:cubicBezTo>
                      <a:pt x="2535" y="13723"/>
                      <a:pt x="2469" y="13856"/>
                      <a:pt x="2402" y="13956"/>
                    </a:cubicBezTo>
                    <a:cubicBezTo>
                      <a:pt x="2402" y="13989"/>
                      <a:pt x="2402" y="13989"/>
                      <a:pt x="2369" y="13989"/>
                    </a:cubicBezTo>
                    <a:cubicBezTo>
                      <a:pt x="1768" y="13489"/>
                      <a:pt x="1234" y="12955"/>
                      <a:pt x="667" y="12422"/>
                    </a:cubicBezTo>
                    <a:lnTo>
                      <a:pt x="501" y="12222"/>
                    </a:lnTo>
                    <a:cubicBezTo>
                      <a:pt x="473" y="12208"/>
                      <a:pt x="440" y="12200"/>
                      <a:pt x="405" y="12200"/>
                    </a:cubicBezTo>
                    <a:cubicBezTo>
                      <a:pt x="357" y="12200"/>
                      <a:pt x="306" y="12216"/>
                      <a:pt x="267" y="12255"/>
                    </a:cubicBezTo>
                    <a:cubicBezTo>
                      <a:pt x="200" y="12288"/>
                      <a:pt x="200" y="12388"/>
                      <a:pt x="267" y="12455"/>
                    </a:cubicBezTo>
                    <a:lnTo>
                      <a:pt x="467" y="12655"/>
                    </a:lnTo>
                    <a:cubicBezTo>
                      <a:pt x="1068" y="13222"/>
                      <a:pt x="1635" y="13789"/>
                      <a:pt x="2302" y="14356"/>
                    </a:cubicBezTo>
                    <a:cubicBezTo>
                      <a:pt x="2335" y="14390"/>
                      <a:pt x="2402" y="14390"/>
                      <a:pt x="2435" y="14390"/>
                    </a:cubicBezTo>
                    <a:cubicBezTo>
                      <a:pt x="2469" y="14390"/>
                      <a:pt x="2502" y="14356"/>
                      <a:pt x="2535" y="14323"/>
                    </a:cubicBezTo>
                    <a:cubicBezTo>
                      <a:pt x="2602" y="14256"/>
                      <a:pt x="2635" y="14190"/>
                      <a:pt x="2669" y="14123"/>
                    </a:cubicBezTo>
                    <a:cubicBezTo>
                      <a:pt x="2698" y="14094"/>
                      <a:pt x="2727" y="14039"/>
                      <a:pt x="2712" y="14026"/>
                    </a:cubicBezTo>
                    <a:lnTo>
                      <a:pt x="2712" y="14026"/>
                    </a:lnTo>
                    <a:cubicBezTo>
                      <a:pt x="2856" y="14076"/>
                      <a:pt x="3321" y="14507"/>
                      <a:pt x="4137" y="15257"/>
                    </a:cubicBezTo>
                    <a:cubicBezTo>
                      <a:pt x="4604" y="15691"/>
                      <a:pt x="5204" y="16258"/>
                      <a:pt x="6005" y="16992"/>
                    </a:cubicBezTo>
                    <a:cubicBezTo>
                      <a:pt x="6472" y="17425"/>
                      <a:pt x="6805" y="17692"/>
                      <a:pt x="7039" y="17892"/>
                    </a:cubicBezTo>
                    <a:cubicBezTo>
                      <a:pt x="7572" y="18326"/>
                      <a:pt x="7572" y="18326"/>
                      <a:pt x="7973" y="19360"/>
                    </a:cubicBezTo>
                    <a:cubicBezTo>
                      <a:pt x="8073" y="19560"/>
                      <a:pt x="8139" y="19794"/>
                      <a:pt x="8239" y="20061"/>
                    </a:cubicBezTo>
                    <a:cubicBezTo>
                      <a:pt x="8340" y="20294"/>
                      <a:pt x="8473" y="20361"/>
                      <a:pt x="8573" y="20361"/>
                    </a:cubicBezTo>
                    <a:cubicBezTo>
                      <a:pt x="8606" y="20361"/>
                      <a:pt x="8640" y="20361"/>
                      <a:pt x="8640" y="20327"/>
                    </a:cubicBezTo>
                    <a:cubicBezTo>
                      <a:pt x="9240" y="20194"/>
                      <a:pt x="9974" y="17592"/>
                      <a:pt x="9941" y="17259"/>
                    </a:cubicBezTo>
                    <a:cubicBezTo>
                      <a:pt x="9907" y="16591"/>
                      <a:pt x="7072" y="11721"/>
                      <a:pt x="3403" y="5450"/>
                    </a:cubicBezTo>
                    <a:cubicBezTo>
                      <a:pt x="1835" y="2815"/>
                      <a:pt x="501" y="547"/>
                      <a:pt x="300" y="113"/>
                    </a:cubicBezTo>
                    <a:cubicBezTo>
                      <a:pt x="275" y="38"/>
                      <a:pt x="213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3"/>
              <p:cNvSpPr/>
              <p:nvPr/>
            </p:nvSpPr>
            <p:spPr>
              <a:xfrm>
                <a:off x="2966450" y="4307275"/>
                <a:ext cx="100925" cy="80500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3220" extrusionOk="0">
                    <a:moveTo>
                      <a:pt x="151" y="1"/>
                    </a:moveTo>
                    <a:cubicBezTo>
                      <a:pt x="109" y="1"/>
                      <a:pt x="67" y="17"/>
                      <a:pt x="34" y="51"/>
                    </a:cubicBezTo>
                    <a:cubicBezTo>
                      <a:pt x="1" y="117"/>
                      <a:pt x="1" y="217"/>
                      <a:pt x="67" y="284"/>
                    </a:cubicBezTo>
                    <a:cubicBezTo>
                      <a:pt x="1135" y="1185"/>
                      <a:pt x="2503" y="2285"/>
                      <a:pt x="3770" y="3186"/>
                    </a:cubicBezTo>
                    <a:cubicBezTo>
                      <a:pt x="3803" y="3219"/>
                      <a:pt x="3837" y="3219"/>
                      <a:pt x="3870" y="3219"/>
                    </a:cubicBezTo>
                    <a:cubicBezTo>
                      <a:pt x="3904" y="3219"/>
                      <a:pt x="3970" y="3219"/>
                      <a:pt x="4004" y="3153"/>
                    </a:cubicBezTo>
                    <a:cubicBezTo>
                      <a:pt x="4037" y="3086"/>
                      <a:pt x="4037" y="2986"/>
                      <a:pt x="3970" y="2953"/>
                    </a:cubicBezTo>
                    <a:cubicBezTo>
                      <a:pt x="2703" y="2019"/>
                      <a:pt x="1335" y="918"/>
                      <a:pt x="268" y="51"/>
                    </a:cubicBezTo>
                    <a:cubicBezTo>
                      <a:pt x="234" y="17"/>
                      <a:pt x="193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3"/>
              <p:cNvSpPr/>
              <p:nvPr/>
            </p:nvSpPr>
            <p:spPr>
              <a:xfrm>
                <a:off x="2863875" y="4231800"/>
                <a:ext cx="95925" cy="72575"/>
              </a:xfrm>
              <a:custGeom>
                <a:avLst/>
                <a:gdLst/>
                <a:ahLst/>
                <a:cxnLst/>
                <a:rect l="l" t="t" r="r" b="b"/>
                <a:pathLst>
                  <a:path w="3837" h="2903" extrusionOk="0">
                    <a:moveTo>
                      <a:pt x="234" y="1"/>
                    </a:moveTo>
                    <a:cubicBezTo>
                      <a:pt x="134" y="1"/>
                      <a:pt x="68" y="34"/>
                      <a:pt x="34" y="134"/>
                    </a:cubicBezTo>
                    <a:cubicBezTo>
                      <a:pt x="1" y="201"/>
                      <a:pt x="68" y="301"/>
                      <a:pt x="168" y="301"/>
                    </a:cubicBezTo>
                    <a:cubicBezTo>
                      <a:pt x="501" y="401"/>
                      <a:pt x="835" y="534"/>
                      <a:pt x="1202" y="701"/>
                    </a:cubicBezTo>
                    <a:cubicBezTo>
                      <a:pt x="1168" y="801"/>
                      <a:pt x="1135" y="901"/>
                      <a:pt x="1168" y="1035"/>
                    </a:cubicBezTo>
                    <a:cubicBezTo>
                      <a:pt x="1235" y="1168"/>
                      <a:pt x="1402" y="1268"/>
                      <a:pt x="1735" y="1502"/>
                    </a:cubicBezTo>
                    <a:cubicBezTo>
                      <a:pt x="2169" y="1769"/>
                      <a:pt x="2769" y="2202"/>
                      <a:pt x="3570" y="2869"/>
                    </a:cubicBezTo>
                    <a:cubicBezTo>
                      <a:pt x="3603" y="2903"/>
                      <a:pt x="3637" y="2903"/>
                      <a:pt x="3670" y="2903"/>
                    </a:cubicBezTo>
                    <a:cubicBezTo>
                      <a:pt x="3737" y="2903"/>
                      <a:pt x="3770" y="2903"/>
                      <a:pt x="3804" y="2869"/>
                    </a:cubicBezTo>
                    <a:cubicBezTo>
                      <a:pt x="3837" y="2803"/>
                      <a:pt x="3837" y="2703"/>
                      <a:pt x="3770" y="2636"/>
                    </a:cubicBezTo>
                    <a:cubicBezTo>
                      <a:pt x="2970" y="1935"/>
                      <a:pt x="2336" y="1535"/>
                      <a:pt x="1936" y="1235"/>
                    </a:cubicBezTo>
                    <a:cubicBezTo>
                      <a:pt x="1702" y="1101"/>
                      <a:pt x="1502" y="968"/>
                      <a:pt x="1469" y="901"/>
                    </a:cubicBezTo>
                    <a:cubicBezTo>
                      <a:pt x="1435" y="868"/>
                      <a:pt x="1469" y="835"/>
                      <a:pt x="1569" y="701"/>
                    </a:cubicBezTo>
                    <a:cubicBezTo>
                      <a:pt x="1602" y="668"/>
                      <a:pt x="1602" y="634"/>
                      <a:pt x="1602" y="568"/>
                    </a:cubicBezTo>
                    <a:cubicBezTo>
                      <a:pt x="1569" y="534"/>
                      <a:pt x="1535" y="501"/>
                      <a:pt x="1502" y="468"/>
                    </a:cubicBezTo>
                    <a:cubicBezTo>
                      <a:pt x="1035" y="268"/>
                      <a:pt x="668" y="101"/>
                      <a:pt x="2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3"/>
              <p:cNvSpPr/>
              <p:nvPr/>
            </p:nvSpPr>
            <p:spPr>
              <a:xfrm>
                <a:off x="3178275" y="4324300"/>
                <a:ext cx="116775" cy="187725"/>
              </a:xfrm>
              <a:custGeom>
                <a:avLst/>
                <a:gdLst/>
                <a:ahLst/>
                <a:cxnLst/>
                <a:rect l="l" t="t" r="r" b="b"/>
                <a:pathLst>
                  <a:path w="4671" h="7509" extrusionOk="0">
                    <a:moveTo>
                      <a:pt x="202" y="0"/>
                    </a:moveTo>
                    <a:cubicBezTo>
                      <a:pt x="172" y="0"/>
                      <a:pt x="139" y="11"/>
                      <a:pt x="101" y="37"/>
                    </a:cubicBezTo>
                    <a:cubicBezTo>
                      <a:pt x="34" y="70"/>
                      <a:pt x="0" y="170"/>
                      <a:pt x="67" y="237"/>
                    </a:cubicBezTo>
                    <a:lnTo>
                      <a:pt x="4337" y="7442"/>
                    </a:lnTo>
                    <a:cubicBezTo>
                      <a:pt x="4370" y="7475"/>
                      <a:pt x="4437" y="7509"/>
                      <a:pt x="4470" y="7509"/>
                    </a:cubicBezTo>
                    <a:cubicBezTo>
                      <a:pt x="4504" y="7509"/>
                      <a:pt x="4537" y="7509"/>
                      <a:pt x="4570" y="7475"/>
                    </a:cubicBezTo>
                    <a:cubicBezTo>
                      <a:pt x="4637" y="7442"/>
                      <a:pt x="4670" y="7342"/>
                      <a:pt x="4604" y="7275"/>
                    </a:cubicBezTo>
                    <a:lnTo>
                      <a:pt x="334" y="70"/>
                    </a:lnTo>
                    <a:cubicBezTo>
                      <a:pt x="293" y="29"/>
                      <a:pt x="252" y="0"/>
                      <a:pt x="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3"/>
              <p:cNvSpPr/>
              <p:nvPr/>
            </p:nvSpPr>
            <p:spPr>
              <a:xfrm>
                <a:off x="3060700" y="4115550"/>
                <a:ext cx="99250" cy="167975"/>
              </a:xfrm>
              <a:custGeom>
                <a:avLst/>
                <a:gdLst/>
                <a:ahLst/>
                <a:cxnLst/>
                <a:rect l="l" t="t" r="r" b="b"/>
                <a:pathLst>
                  <a:path w="3970" h="6719" extrusionOk="0">
                    <a:moveTo>
                      <a:pt x="174" y="1"/>
                    </a:moveTo>
                    <a:cubicBezTo>
                      <a:pt x="151" y="1"/>
                      <a:pt x="127" y="5"/>
                      <a:pt x="100" y="14"/>
                    </a:cubicBezTo>
                    <a:cubicBezTo>
                      <a:pt x="33" y="47"/>
                      <a:pt x="0" y="147"/>
                      <a:pt x="67" y="214"/>
                    </a:cubicBezTo>
                    <a:lnTo>
                      <a:pt x="3636" y="6619"/>
                    </a:lnTo>
                    <a:cubicBezTo>
                      <a:pt x="3669" y="6685"/>
                      <a:pt x="3736" y="6719"/>
                      <a:pt x="3803" y="6719"/>
                    </a:cubicBezTo>
                    <a:cubicBezTo>
                      <a:pt x="3803" y="6719"/>
                      <a:pt x="3836" y="6685"/>
                      <a:pt x="3870" y="6685"/>
                    </a:cubicBezTo>
                    <a:cubicBezTo>
                      <a:pt x="3936" y="6652"/>
                      <a:pt x="3970" y="6552"/>
                      <a:pt x="3903" y="6485"/>
                    </a:cubicBezTo>
                    <a:lnTo>
                      <a:pt x="334" y="81"/>
                    </a:lnTo>
                    <a:cubicBezTo>
                      <a:pt x="285" y="32"/>
                      <a:pt x="236" y="1"/>
                      <a:pt x="1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43"/>
              <p:cNvSpPr/>
              <p:nvPr/>
            </p:nvSpPr>
            <p:spPr>
              <a:xfrm>
                <a:off x="2918100" y="4191775"/>
                <a:ext cx="71725" cy="53400"/>
              </a:xfrm>
              <a:custGeom>
                <a:avLst/>
                <a:gdLst/>
                <a:ahLst/>
                <a:cxnLst/>
                <a:rect l="l" t="t" r="r" b="b"/>
                <a:pathLst>
                  <a:path w="2869" h="2136" extrusionOk="0">
                    <a:moveTo>
                      <a:pt x="934" y="1"/>
                    </a:moveTo>
                    <a:cubicBezTo>
                      <a:pt x="901" y="1"/>
                      <a:pt x="867" y="34"/>
                      <a:pt x="834" y="67"/>
                    </a:cubicBezTo>
                    <a:lnTo>
                      <a:pt x="33" y="1135"/>
                    </a:lnTo>
                    <a:cubicBezTo>
                      <a:pt x="0" y="1201"/>
                      <a:pt x="0" y="1301"/>
                      <a:pt x="67" y="1335"/>
                    </a:cubicBezTo>
                    <a:cubicBezTo>
                      <a:pt x="92" y="1360"/>
                      <a:pt x="123" y="1371"/>
                      <a:pt x="154" y="1371"/>
                    </a:cubicBezTo>
                    <a:cubicBezTo>
                      <a:pt x="205" y="1371"/>
                      <a:pt x="259" y="1343"/>
                      <a:pt x="300" y="1301"/>
                    </a:cubicBezTo>
                    <a:lnTo>
                      <a:pt x="967" y="401"/>
                    </a:lnTo>
                    <a:cubicBezTo>
                      <a:pt x="1201" y="634"/>
                      <a:pt x="1468" y="935"/>
                      <a:pt x="1735" y="1201"/>
                    </a:cubicBezTo>
                    <a:cubicBezTo>
                      <a:pt x="2035" y="1502"/>
                      <a:pt x="2335" y="1835"/>
                      <a:pt x="2569" y="2102"/>
                    </a:cubicBezTo>
                    <a:cubicBezTo>
                      <a:pt x="2602" y="2135"/>
                      <a:pt x="2669" y="2135"/>
                      <a:pt x="2702" y="2135"/>
                    </a:cubicBezTo>
                    <a:cubicBezTo>
                      <a:pt x="2735" y="2135"/>
                      <a:pt x="2769" y="2135"/>
                      <a:pt x="2802" y="2102"/>
                    </a:cubicBezTo>
                    <a:cubicBezTo>
                      <a:pt x="2869" y="2069"/>
                      <a:pt x="2869" y="1969"/>
                      <a:pt x="2802" y="1902"/>
                    </a:cubicBezTo>
                    <a:cubicBezTo>
                      <a:pt x="2569" y="1635"/>
                      <a:pt x="2268" y="1301"/>
                      <a:pt x="1968" y="1001"/>
                    </a:cubicBezTo>
                    <a:cubicBezTo>
                      <a:pt x="1635" y="668"/>
                      <a:pt x="1334" y="334"/>
                      <a:pt x="1067" y="34"/>
                    </a:cubicBezTo>
                    <a:cubicBezTo>
                      <a:pt x="1034" y="1"/>
                      <a:pt x="1001" y="1"/>
                      <a:pt x="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43"/>
              <p:cNvSpPr/>
              <p:nvPr/>
            </p:nvSpPr>
            <p:spPr>
              <a:xfrm>
                <a:off x="3093225" y="4353975"/>
                <a:ext cx="6090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3287" extrusionOk="0">
                    <a:moveTo>
                      <a:pt x="179" y="1"/>
                    </a:moveTo>
                    <a:cubicBezTo>
                      <a:pt x="142" y="1"/>
                      <a:pt x="100" y="17"/>
                      <a:pt x="67" y="51"/>
                    </a:cubicBezTo>
                    <a:cubicBezTo>
                      <a:pt x="0" y="117"/>
                      <a:pt x="0" y="217"/>
                      <a:pt x="67" y="284"/>
                    </a:cubicBezTo>
                    <a:lnTo>
                      <a:pt x="334" y="551"/>
                    </a:lnTo>
                    <a:cubicBezTo>
                      <a:pt x="767" y="918"/>
                      <a:pt x="1168" y="1318"/>
                      <a:pt x="1701" y="1685"/>
                    </a:cubicBezTo>
                    <a:cubicBezTo>
                      <a:pt x="1801" y="1785"/>
                      <a:pt x="1935" y="1852"/>
                      <a:pt x="1968" y="1952"/>
                    </a:cubicBezTo>
                    <a:cubicBezTo>
                      <a:pt x="2068" y="2152"/>
                      <a:pt x="1868" y="2419"/>
                      <a:pt x="1635" y="2719"/>
                    </a:cubicBezTo>
                    <a:cubicBezTo>
                      <a:pt x="1568" y="2819"/>
                      <a:pt x="1468" y="2953"/>
                      <a:pt x="1401" y="3053"/>
                    </a:cubicBezTo>
                    <a:cubicBezTo>
                      <a:pt x="1368" y="3119"/>
                      <a:pt x="1401" y="3219"/>
                      <a:pt x="1468" y="3286"/>
                    </a:cubicBezTo>
                    <a:lnTo>
                      <a:pt x="1534" y="3286"/>
                    </a:lnTo>
                    <a:cubicBezTo>
                      <a:pt x="1601" y="3286"/>
                      <a:pt x="1635" y="3253"/>
                      <a:pt x="1668" y="3219"/>
                    </a:cubicBezTo>
                    <a:cubicBezTo>
                      <a:pt x="1735" y="3119"/>
                      <a:pt x="1801" y="3019"/>
                      <a:pt x="1901" y="2886"/>
                    </a:cubicBezTo>
                    <a:cubicBezTo>
                      <a:pt x="2135" y="2552"/>
                      <a:pt x="2435" y="2185"/>
                      <a:pt x="2235" y="1818"/>
                    </a:cubicBezTo>
                    <a:cubicBezTo>
                      <a:pt x="2168" y="1652"/>
                      <a:pt x="2001" y="1518"/>
                      <a:pt x="1868" y="1418"/>
                    </a:cubicBezTo>
                    <a:cubicBezTo>
                      <a:pt x="1368" y="1085"/>
                      <a:pt x="967" y="718"/>
                      <a:pt x="567" y="317"/>
                    </a:cubicBezTo>
                    <a:lnTo>
                      <a:pt x="267" y="51"/>
                    </a:lnTo>
                    <a:cubicBezTo>
                      <a:pt x="250" y="17"/>
                      <a:pt x="217" y="1"/>
                      <a:pt x="1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3"/>
              <p:cNvSpPr/>
              <p:nvPr/>
            </p:nvSpPr>
            <p:spPr>
              <a:xfrm>
                <a:off x="2999825" y="4255850"/>
                <a:ext cx="87575" cy="88550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3542" extrusionOk="0">
                    <a:moveTo>
                      <a:pt x="162" y="1"/>
                    </a:moveTo>
                    <a:cubicBezTo>
                      <a:pt x="129" y="1"/>
                      <a:pt x="95" y="11"/>
                      <a:pt x="67" y="39"/>
                    </a:cubicBezTo>
                    <a:cubicBezTo>
                      <a:pt x="0" y="106"/>
                      <a:pt x="0" y="206"/>
                      <a:pt x="67" y="273"/>
                    </a:cubicBezTo>
                    <a:cubicBezTo>
                      <a:pt x="1101" y="1374"/>
                      <a:pt x="2135" y="2441"/>
                      <a:pt x="3236" y="3509"/>
                    </a:cubicBezTo>
                    <a:cubicBezTo>
                      <a:pt x="3269" y="3542"/>
                      <a:pt x="3302" y="3542"/>
                      <a:pt x="3336" y="3542"/>
                    </a:cubicBezTo>
                    <a:cubicBezTo>
                      <a:pt x="3369" y="3542"/>
                      <a:pt x="3402" y="3509"/>
                      <a:pt x="3436" y="3509"/>
                    </a:cubicBezTo>
                    <a:cubicBezTo>
                      <a:pt x="3503" y="3442"/>
                      <a:pt x="3503" y="3342"/>
                      <a:pt x="3436" y="3275"/>
                    </a:cubicBezTo>
                    <a:cubicBezTo>
                      <a:pt x="2335" y="2241"/>
                      <a:pt x="1301" y="1174"/>
                      <a:pt x="267" y="39"/>
                    </a:cubicBezTo>
                    <a:cubicBezTo>
                      <a:pt x="248" y="20"/>
                      <a:pt x="206" y="1"/>
                      <a:pt x="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3"/>
              <p:cNvSpPr/>
              <p:nvPr/>
            </p:nvSpPr>
            <p:spPr>
              <a:xfrm>
                <a:off x="2932275" y="4075025"/>
                <a:ext cx="44225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3370" extrusionOk="0">
                    <a:moveTo>
                      <a:pt x="1635" y="1"/>
                    </a:moveTo>
                    <a:cubicBezTo>
                      <a:pt x="1535" y="1"/>
                      <a:pt x="1468" y="34"/>
                      <a:pt x="1434" y="134"/>
                    </a:cubicBezTo>
                    <a:cubicBezTo>
                      <a:pt x="1168" y="1201"/>
                      <a:pt x="701" y="2235"/>
                      <a:pt x="33" y="3136"/>
                    </a:cubicBezTo>
                    <a:cubicBezTo>
                      <a:pt x="0" y="3203"/>
                      <a:pt x="0" y="3303"/>
                      <a:pt x="67" y="3336"/>
                    </a:cubicBezTo>
                    <a:cubicBezTo>
                      <a:pt x="100" y="3370"/>
                      <a:pt x="134" y="3370"/>
                      <a:pt x="167" y="3370"/>
                    </a:cubicBezTo>
                    <a:cubicBezTo>
                      <a:pt x="200" y="3370"/>
                      <a:pt x="267" y="3370"/>
                      <a:pt x="300" y="3303"/>
                    </a:cubicBezTo>
                    <a:cubicBezTo>
                      <a:pt x="967" y="2402"/>
                      <a:pt x="1468" y="1335"/>
                      <a:pt x="1735" y="201"/>
                    </a:cubicBezTo>
                    <a:cubicBezTo>
                      <a:pt x="1768" y="134"/>
                      <a:pt x="1701" y="34"/>
                      <a:pt x="16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3"/>
              <p:cNvSpPr/>
              <p:nvPr/>
            </p:nvSpPr>
            <p:spPr>
              <a:xfrm>
                <a:off x="2953125" y="4135350"/>
                <a:ext cx="46725" cy="431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724" extrusionOk="0">
                    <a:moveTo>
                      <a:pt x="1675" y="1"/>
                    </a:moveTo>
                    <a:cubicBezTo>
                      <a:pt x="1630" y="1"/>
                      <a:pt x="1587" y="17"/>
                      <a:pt x="1568" y="56"/>
                    </a:cubicBezTo>
                    <a:cubicBezTo>
                      <a:pt x="1201" y="623"/>
                      <a:pt x="701" y="1090"/>
                      <a:pt x="100" y="1424"/>
                    </a:cubicBezTo>
                    <a:cubicBezTo>
                      <a:pt x="33" y="1457"/>
                      <a:pt x="0" y="1557"/>
                      <a:pt x="33" y="1624"/>
                    </a:cubicBezTo>
                    <a:cubicBezTo>
                      <a:pt x="67" y="1690"/>
                      <a:pt x="133" y="1724"/>
                      <a:pt x="167" y="1724"/>
                    </a:cubicBezTo>
                    <a:cubicBezTo>
                      <a:pt x="200" y="1724"/>
                      <a:pt x="234" y="1724"/>
                      <a:pt x="267" y="1690"/>
                    </a:cubicBezTo>
                    <a:cubicBezTo>
                      <a:pt x="901" y="1357"/>
                      <a:pt x="1434" y="857"/>
                      <a:pt x="1835" y="223"/>
                    </a:cubicBezTo>
                    <a:cubicBezTo>
                      <a:pt x="1868" y="156"/>
                      <a:pt x="1835" y="56"/>
                      <a:pt x="1768" y="23"/>
                    </a:cubicBezTo>
                    <a:cubicBezTo>
                      <a:pt x="1740" y="9"/>
                      <a:pt x="1707" y="1"/>
                      <a:pt x="16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43"/>
              <p:cNvSpPr/>
              <p:nvPr/>
            </p:nvSpPr>
            <p:spPr>
              <a:xfrm>
                <a:off x="3167425" y="4421800"/>
                <a:ext cx="95100" cy="91075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643" extrusionOk="0">
                    <a:moveTo>
                      <a:pt x="162" y="1"/>
                    </a:moveTo>
                    <a:cubicBezTo>
                      <a:pt x="130" y="1"/>
                      <a:pt x="96" y="11"/>
                      <a:pt x="68" y="39"/>
                    </a:cubicBezTo>
                    <a:cubicBezTo>
                      <a:pt x="1" y="106"/>
                      <a:pt x="1" y="206"/>
                      <a:pt x="34" y="273"/>
                    </a:cubicBezTo>
                    <a:cubicBezTo>
                      <a:pt x="1135" y="1440"/>
                      <a:pt x="2302" y="2575"/>
                      <a:pt x="3537" y="3609"/>
                    </a:cubicBezTo>
                    <a:cubicBezTo>
                      <a:pt x="3570" y="3642"/>
                      <a:pt x="3603" y="3642"/>
                      <a:pt x="3637" y="3642"/>
                    </a:cubicBezTo>
                    <a:cubicBezTo>
                      <a:pt x="3670" y="3642"/>
                      <a:pt x="3737" y="3642"/>
                      <a:pt x="3770" y="3609"/>
                    </a:cubicBezTo>
                    <a:cubicBezTo>
                      <a:pt x="3804" y="3542"/>
                      <a:pt x="3804" y="3442"/>
                      <a:pt x="3737" y="3375"/>
                    </a:cubicBezTo>
                    <a:cubicBezTo>
                      <a:pt x="2536" y="2341"/>
                      <a:pt x="1368" y="1207"/>
                      <a:pt x="268" y="39"/>
                    </a:cubicBezTo>
                    <a:cubicBezTo>
                      <a:pt x="248" y="20"/>
                      <a:pt x="207" y="1"/>
                      <a:pt x="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43"/>
              <p:cNvSpPr/>
              <p:nvPr/>
            </p:nvSpPr>
            <p:spPr>
              <a:xfrm>
                <a:off x="2272625" y="4222075"/>
                <a:ext cx="191000" cy="277450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11098" extrusionOk="0">
                    <a:moveTo>
                      <a:pt x="7446" y="1"/>
                    </a:moveTo>
                    <a:cubicBezTo>
                      <a:pt x="7401" y="1"/>
                      <a:pt x="7359" y="17"/>
                      <a:pt x="7339" y="56"/>
                    </a:cubicBezTo>
                    <a:cubicBezTo>
                      <a:pt x="4804" y="3559"/>
                      <a:pt x="2336" y="7195"/>
                      <a:pt x="34" y="10830"/>
                    </a:cubicBezTo>
                    <a:cubicBezTo>
                      <a:pt x="1" y="10931"/>
                      <a:pt x="1" y="11031"/>
                      <a:pt x="101" y="11064"/>
                    </a:cubicBezTo>
                    <a:cubicBezTo>
                      <a:pt x="101" y="11064"/>
                      <a:pt x="134" y="11097"/>
                      <a:pt x="167" y="11097"/>
                    </a:cubicBezTo>
                    <a:cubicBezTo>
                      <a:pt x="234" y="11097"/>
                      <a:pt x="267" y="11064"/>
                      <a:pt x="301" y="10997"/>
                    </a:cubicBezTo>
                    <a:cubicBezTo>
                      <a:pt x="2602" y="7361"/>
                      <a:pt x="5071" y="3725"/>
                      <a:pt x="7573" y="223"/>
                    </a:cubicBezTo>
                    <a:cubicBezTo>
                      <a:pt x="7639" y="156"/>
                      <a:pt x="7606" y="56"/>
                      <a:pt x="7539" y="23"/>
                    </a:cubicBezTo>
                    <a:cubicBezTo>
                      <a:pt x="7512" y="9"/>
                      <a:pt x="7478" y="1"/>
                      <a:pt x="74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3"/>
              <p:cNvSpPr/>
              <p:nvPr/>
            </p:nvSpPr>
            <p:spPr>
              <a:xfrm>
                <a:off x="2138375" y="4535775"/>
                <a:ext cx="112600" cy="166400"/>
              </a:xfrm>
              <a:custGeom>
                <a:avLst/>
                <a:gdLst/>
                <a:ahLst/>
                <a:cxnLst/>
                <a:rect l="l" t="t" r="r" b="b"/>
                <a:pathLst>
                  <a:path w="4504" h="6656" extrusionOk="0">
                    <a:moveTo>
                      <a:pt x="4320" y="0"/>
                    </a:moveTo>
                    <a:cubicBezTo>
                      <a:pt x="4278" y="0"/>
                      <a:pt x="4236" y="17"/>
                      <a:pt x="4203" y="50"/>
                    </a:cubicBezTo>
                    <a:cubicBezTo>
                      <a:pt x="3236" y="1285"/>
                      <a:pt x="2368" y="2686"/>
                      <a:pt x="1434" y="4187"/>
                    </a:cubicBezTo>
                    <a:cubicBezTo>
                      <a:pt x="1001" y="4921"/>
                      <a:pt x="534" y="5688"/>
                      <a:pt x="33" y="6422"/>
                    </a:cubicBezTo>
                    <a:cubicBezTo>
                      <a:pt x="0" y="6488"/>
                      <a:pt x="33" y="6588"/>
                      <a:pt x="100" y="6655"/>
                    </a:cubicBezTo>
                    <a:lnTo>
                      <a:pt x="167" y="6655"/>
                    </a:lnTo>
                    <a:cubicBezTo>
                      <a:pt x="234" y="6655"/>
                      <a:pt x="267" y="6655"/>
                      <a:pt x="300" y="6588"/>
                    </a:cubicBezTo>
                    <a:cubicBezTo>
                      <a:pt x="801" y="5821"/>
                      <a:pt x="1268" y="5087"/>
                      <a:pt x="1701" y="4354"/>
                    </a:cubicBezTo>
                    <a:cubicBezTo>
                      <a:pt x="2635" y="2852"/>
                      <a:pt x="3469" y="1451"/>
                      <a:pt x="4437" y="251"/>
                    </a:cubicBezTo>
                    <a:cubicBezTo>
                      <a:pt x="4503" y="184"/>
                      <a:pt x="4503" y="84"/>
                      <a:pt x="4437" y="50"/>
                    </a:cubicBezTo>
                    <a:cubicBezTo>
                      <a:pt x="4403" y="17"/>
                      <a:pt x="4362" y="0"/>
                      <a:pt x="4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3"/>
              <p:cNvSpPr/>
              <p:nvPr/>
            </p:nvSpPr>
            <p:spPr>
              <a:xfrm>
                <a:off x="2176725" y="4770950"/>
                <a:ext cx="132625" cy="136375"/>
              </a:xfrm>
              <a:custGeom>
                <a:avLst/>
                <a:gdLst/>
                <a:ahLst/>
                <a:cxnLst/>
                <a:rect l="l" t="t" r="r" b="b"/>
                <a:pathLst>
                  <a:path w="5305" h="5455" extrusionOk="0">
                    <a:moveTo>
                      <a:pt x="155" y="0"/>
                    </a:moveTo>
                    <a:cubicBezTo>
                      <a:pt x="117" y="0"/>
                      <a:pt x="84" y="17"/>
                      <a:pt x="67" y="50"/>
                    </a:cubicBezTo>
                    <a:cubicBezTo>
                      <a:pt x="1" y="117"/>
                      <a:pt x="1" y="217"/>
                      <a:pt x="67" y="284"/>
                    </a:cubicBezTo>
                    <a:cubicBezTo>
                      <a:pt x="935" y="1018"/>
                      <a:pt x="1702" y="1885"/>
                      <a:pt x="2436" y="2719"/>
                    </a:cubicBezTo>
                    <a:cubicBezTo>
                      <a:pt x="3236" y="3653"/>
                      <a:pt x="4070" y="4620"/>
                      <a:pt x="5037" y="5421"/>
                    </a:cubicBezTo>
                    <a:cubicBezTo>
                      <a:pt x="5071" y="5421"/>
                      <a:pt x="5104" y="5454"/>
                      <a:pt x="5138" y="5454"/>
                    </a:cubicBezTo>
                    <a:cubicBezTo>
                      <a:pt x="5171" y="5454"/>
                      <a:pt x="5238" y="5421"/>
                      <a:pt x="5271" y="5387"/>
                    </a:cubicBezTo>
                    <a:cubicBezTo>
                      <a:pt x="5304" y="5321"/>
                      <a:pt x="5304" y="5221"/>
                      <a:pt x="5238" y="5154"/>
                    </a:cubicBezTo>
                    <a:cubicBezTo>
                      <a:pt x="4270" y="4387"/>
                      <a:pt x="3470" y="3453"/>
                      <a:pt x="2669" y="2519"/>
                    </a:cubicBezTo>
                    <a:cubicBezTo>
                      <a:pt x="1935" y="1685"/>
                      <a:pt x="1168" y="784"/>
                      <a:pt x="267" y="50"/>
                    </a:cubicBezTo>
                    <a:cubicBezTo>
                      <a:pt x="234" y="17"/>
                      <a:pt x="192" y="0"/>
                      <a:pt x="1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3"/>
              <p:cNvSpPr/>
              <p:nvPr/>
            </p:nvSpPr>
            <p:spPr>
              <a:xfrm>
                <a:off x="1843150" y="4700475"/>
                <a:ext cx="229350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1002" extrusionOk="0">
                    <a:moveTo>
                      <a:pt x="167" y="0"/>
                    </a:moveTo>
                    <a:cubicBezTo>
                      <a:pt x="67" y="0"/>
                      <a:pt x="1" y="67"/>
                      <a:pt x="1" y="167"/>
                    </a:cubicBezTo>
                    <a:cubicBezTo>
                      <a:pt x="1" y="234"/>
                      <a:pt x="67" y="334"/>
                      <a:pt x="167" y="334"/>
                    </a:cubicBezTo>
                    <a:lnTo>
                      <a:pt x="9007" y="1001"/>
                    </a:lnTo>
                    <a:cubicBezTo>
                      <a:pt x="9107" y="1001"/>
                      <a:pt x="9174" y="934"/>
                      <a:pt x="9174" y="868"/>
                    </a:cubicBezTo>
                    <a:cubicBezTo>
                      <a:pt x="9174" y="768"/>
                      <a:pt x="9107" y="701"/>
                      <a:pt x="9040" y="701"/>
                    </a:cubicBez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3"/>
              <p:cNvSpPr/>
              <p:nvPr/>
            </p:nvSpPr>
            <p:spPr>
              <a:xfrm>
                <a:off x="3211625" y="3207300"/>
                <a:ext cx="102600" cy="128900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5156" extrusionOk="0">
                    <a:moveTo>
                      <a:pt x="2703" y="318"/>
                    </a:moveTo>
                    <a:cubicBezTo>
                      <a:pt x="2836" y="318"/>
                      <a:pt x="2970" y="385"/>
                      <a:pt x="3170" y="518"/>
                    </a:cubicBezTo>
                    <a:cubicBezTo>
                      <a:pt x="3303" y="585"/>
                      <a:pt x="3437" y="652"/>
                      <a:pt x="3603" y="752"/>
                    </a:cubicBezTo>
                    <a:cubicBezTo>
                      <a:pt x="3703" y="785"/>
                      <a:pt x="3737" y="819"/>
                      <a:pt x="3770" y="852"/>
                    </a:cubicBezTo>
                    <a:cubicBezTo>
                      <a:pt x="3770" y="885"/>
                      <a:pt x="3770" y="952"/>
                      <a:pt x="3670" y="1119"/>
                    </a:cubicBezTo>
                    <a:cubicBezTo>
                      <a:pt x="3136" y="1953"/>
                      <a:pt x="2736" y="2653"/>
                      <a:pt x="2436" y="3187"/>
                    </a:cubicBezTo>
                    <a:cubicBezTo>
                      <a:pt x="1664" y="4482"/>
                      <a:pt x="1468" y="4810"/>
                      <a:pt x="1238" y="4810"/>
                    </a:cubicBezTo>
                    <a:cubicBezTo>
                      <a:pt x="1160" y="4810"/>
                      <a:pt x="1078" y="4772"/>
                      <a:pt x="968" y="4721"/>
                    </a:cubicBezTo>
                    <a:cubicBezTo>
                      <a:pt x="868" y="4655"/>
                      <a:pt x="735" y="4621"/>
                      <a:pt x="601" y="4555"/>
                    </a:cubicBezTo>
                    <a:cubicBezTo>
                      <a:pt x="468" y="4488"/>
                      <a:pt x="401" y="4455"/>
                      <a:pt x="368" y="4388"/>
                    </a:cubicBezTo>
                    <a:cubicBezTo>
                      <a:pt x="334" y="4288"/>
                      <a:pt x="368" y="4121"/>
                      <a:pt x="501" y="3921"/>
                    </a:cubicBezTo>
                    <a:cubicBezTo>
                      <a:pt x="935" y="3187"/>
                      <a:pt x="1268" y="2587"/>
                      <a:pt x="1535" y="2086"/>
                    </a:cubicBezTo>
                    <a:cubicBezTo>
                      <a:pt x="2136" y="952"/>
                      <a:pt x="2469" y="352"/>
                      <a:pt x="2669" y="318"/>
                    </a:cubicBezTo>
                    <a:close/>
                    <a:moveTo>
                      <a:pt x="2726" y="0"/>
                    </a:moveTo>
                    <a:cubicBezTo>
                      <a:pt x="2686" y="0"/>
                      <a:pt x="2645" y="6"/>
                      <a:pt x="2603" y="18"/>
                    </a:cubicBezTo>
                    <a:cubicBezTo>
                      <a:pt x="2269" y="118"/>
                      <a:pt x="2002" y="552"/>
                      <a:pt x="1235" y="1953"/>
                    </a:cubicBezTo>
                    <a:cubicBezTo>
                      <a:pt x="968" y="2420"/>
                      <a:pt x="635" y="3020"/>
                      <a:pt x="234" y="3787"/>
                    </a:cubicBezTo>
                    <a:cubicBezTo>
                      <a:pt x="67" y="4088"/>
                      <a:pt x="1" y="4288"/>
                      <a:pt x="67" y="4488"/>
                    </a:cubicBezTo>
                    <a:cubicBezTo>
                      <a:pt x="134" y="4688"/>
                      <a:pt x="334" y="4788"/>
                      <a:pt x="501" y="4855"/>
                    </a:cubicBezTo>
                    <a:cubicBezTo>
                      <a:pt x="635" y="4888"/>
                      <a:pt x="735" y="4955"/>
                      <a:pt x="835" y="4988"/>
                    </a:cubicBezTo>
                    <a:cubicBezTo>
                      <a:pt x="1001" y="5088"/>
                      <a:pt x="1135" y="5155"/>
                      <a:pt x="1268" y="5155"/>
                    </a:cubicBezTo>
                    <a:cubicBezTo>
                      <a:pt x="1635" y="5155"/>
                      <a:pt x="1869" y="4721"/>
                      <a:pt x="2703" y="3354"/>
                    </a:cubicBezTo>
                    <a:cubicBezTo>
                      <a:pt x="3003" y="2820"/>
                      <a:pt x="3403" y="2153"/>
                      <a:pt x="3937" y="1286"/>
                    </a:cubicBezTo>
                    <a:cubicBezTo>
                      <a:pt x="4004" y="1152"/>
                      <a:pt x="4104" y="952"/>
                      <a:pt x="4070" y="785"/>
                    </a:cubicBezTo>
                    <a:cubicBezTo>
                      <a:pt x="4004" y="618"/>
                      <a:pt x="3870" y="552"/>
                      <a:pt x="3770" y="485"/>
                    </a:cubicBezTo>
                    <a:cubicBezTo>
                      <a:pt x="3603" y="385"/>
                      <a:pt x="3470" y="318"/>
                      <a:pt x="3336" y="252"/>
                    </a:cubicBezTo>
                    <a:cubicBezTo>
                      <a:pt x="3090" y="115"/>
                      <a:pt x="2911" y="0"/>
                      <a:pt x="2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3"/>
              <p:cNvSpPr/>
              <p:nvPr/>
            </p:nvSpPr>
            <p:spPr>
              <a:xfrm>
                <a:off x="3286675" y="3146550"/>
                <a:ext cx="45900" cy="4120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1648" extrusionOk="0">
                    <a:moveTo>
                      <a:pt x="170" y="0"/>
                    </a:moveTo>
                    <a:cubicBezTo>
                      <a:pt x="149" y="0"/>
                      <a:pt x="126" y="5"/>
                      <a:pt x="101" y="13"/>
                    </a:cubicBezTo>
                    <a:cubicBezTo>
                      <a:pt x="34" y="46"/>
                      <a:pt x="1" y="146"/>
                      <a:pt x="34" y="213"/>
                    </a:cubicBezTo>
                    <a:cubicBezTo>
                      <a:pt x="134" y="513"/>
                      <a:pt x="368" y="814"/>
                      <a:pt x="701" y="1080"/>
                    </a:cubicBezTo>
                    <a:cubicBezTo>
                      <a:pt x="968" y="1314"/>
                      <a:pt x="1302" y="1447"/>
                      <a:pt x="1602" y="1614"/>
                    </a:cubicBezTo>
                    <a:cubicBezTo>
                      <a:pt x="1602" y="1614"/>
                      <a:pt x="1635" y="1647"/>
                      <a:pt x="1669" y="1647"/>
                    </a:cubicBezTo>
                    <a:cubicBezTo>
                      <a:pt x="1702" y="1647"/>
                      <a:pt x="1769" y="1614"/>
                      <a:pt x="1802" y="1547"/>
                    </a:cubicBezTo>
                    <a:cubicBezTo>
                      <a:pt x="1836" y="1481"/>
                      <a:pt x="1802" y="1381"/>
                      <a:pt x="1735" y="1347"/>
                    </a:cubicBezTo>
                    <a:cubicBezTo>
                      <a:pt x="1435" y="1180"/>
                      <a:pt x="1135" y="1014"/>
                      <a:pt x="868" y="814"/>
                    </a:cubicBezTo>
                    <a:cubicBezTo>
                      <a:pt x="601" y="613"/>
                      <a:pt x="401" y="380"/>
                      <a:pt x="301" y="113"/>
                    </a:cubicBezTo>
                    <a:cubicBezTo>
                      <a:pt x="276" y="38"/>
                      <a:pt x="232" y="0"/>
                      <a:pt x="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3"/>
              <p:cNvSpPr/>
              <p:nvPr/>
            </p:nvSpPr>
            <p:spPr>
              <a:xfrm>
                <a:off x="2653725" y="4038100"/>
                <a:ext cx="131800" cy="133675"/>
              </a:xfrm>
              <a:custGeom>
                <a:avLst/>
                <a:gdLst/>
                <a:ahLst/>
                <a:cxnLst/>
                <a:rect l="l" t="t" r="r" b="b"/>
                <a:pathLst>
                  <a:path w="5272" h="5347" extrusionOk="0">
                    <a:moveTo>
                      <a:pt x="3479" y="1"/>
                    </a:moveTo>
                    <a:cubicBezTo>
                      <a:pt x="3454" y="1"/>
                      <a:pt x="3429" y="3"/>
                      <a:pt x="3403" y="10"/>
                    </a:cubicBezTo>
                    <a:cubicBezTo>
                      <a:pt x="3270" y="43"/>
                      <a:pt x="3170" y="110"/>
                      <a:pt x="3103" y="177"/>
                    </a:cubicBezTo>
                    <a:cubicBezTo>
                      <a:pt x="2769" y="544"/>
                      <a:pt x="2503" y="944"/>
                      <a:pt x="2236" y="1344"/>
                    </a:cubicBezTo>
                    <a:lnTo>
                      <a:pt x="101" y="4413"/>
                    </a:lnTo>
                    <a:cubicBezTo>
                      <a:pt x="68" y="4480"/>
                      <a:pt x="1" y="4580"/>
                      <a:pt x="34" y="4680"/>
                    </a:cubicBezTo>
                    <a:cubicBezTo>
                      <a:pt x="34" y="4913"/>
                      <a:pt x="301" y="4980"/>
                      <a:pt x="368" y="5013"/>
                    </a:cubicBezTo>
                    <a:lnTo>
                      <a:pt x="1402" y="5347"/>
                    </a:lnTo>
                    <a:lnTo>
                      <a:pt x="1435" y="5347"/>
                    </a:lnTo>
                    <a:cubicBezTo>
                      <a:pt x="1502" y="5347"/>
                      <a:pt x="1569" y="5314"/>
                      <a:pt x="1602" y="5214"/>
                    </a:cubicBezTo>
                    <a:cubicBezTo>
                      <a:pt x="1635" y="5147"/>
                      <a:pt x="1569" y="5047"/>
                      <a:pt x="1502" y="5013"/>
                    </a:cubicBezTo>
                    <a:lnTo>
                      <a:pt x="468" y="4713"/>
                    </a:lnTo>
                    <a:cubicBezTo>
                      <a:pt x="368" y="4680"/>
                      <a:pt x="334" y="4646"/>
                      <a:pt x="334" y="4646"/>
                    </a:cubicBezTo>
                    <a:cubicBezTo>
                      <a:pt x="334" y="4646"/>
                      <a:pt x="368" y="4580"/>
                      <a:pt x="368" y="4580"/>
                    </a:cubicBezTo>
                    <a:lnTo>
                      <a:pt x="2503" y="1511"/>
                    </a:lnTo>
                    <a:cubicBezTo>
                      <a:pt x="2769" y="1144"/>
                      <a:pt x="3036" y="744"/>
                      <a:pt x="3337" y="410"/>
                    </a:cubicBezTo>
                    <a:cubicBezTo>
                      <a:pt x="3370" y="343"/>
                      <a:pt x="3437" y="310"/>
                      <a:pt x="3470" y="310"/>
                    </a:cubicBezTo>
                    <a:cubicBezTo>
                      <a:pt x="3503" y="310"/>
                      <a:pt x="3570" y="343"/>
                      <a:pt x="3637" y="343"/>
                    </a:cubicBezTo>
                    <a:lnTo>
                      <a:pt x="5004" y="1011"/>
                    </a:lnTo>
                    <a:cubicBezTo>
                      <a:pt x="5031" y="1019"/>
                      <a:pt x="5058" y="1024"/>
                      <a:pt x="5084" y="1024"/>
                    </a:cubicBezTo>
                    <a:cubicBezTo>
                      <a:pt x="5153" y="1024"/>
                      <a:pt x="5213" y="993"/>
                      <a:pt x="5238" y="944"/>
                    </a:cubicBezTo>
                    <a:cubicBezTo>
                      <a:pt x="5271" y="877"/>
                      <a:pt x="5238" y="777"/>
                      <a:pt x="5138" y="744"/>
                    </a:cubicBezTo>
                    <a:lnTo>
                      <a:pt x="3770" y="77"/>
                    </a:lnTo>
                    <a:cubicBezTo>
                      <a:pt x="3689" y="50"/>
                      <a:pt x="3586" y="1"/>
                      <a:pt x="34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3"/>
              <p:cNvSpPr/>
              <p:nvPr/>
            </p:nvSpPr>
            <p:spPr>
              <a:xfrm>
                <a:off x="2557000" y="3994900"/>
                <a:ext cx="150125" cy="149375"/>
              </a:xfrm>
              <a:custGeom>
                <a:avLst/>
                <a:gdLst/>
                <a:ahLst/>
                <a:cxnLst/>
                <a:rect l="l" t="t" r="r" b="b"/>
                <a:pathLst>
                  <a:path w="6005" h="5975" extrusionOk="0">
                    <a:moveTo>
                      <a:pt x="3551" y="0"/>
                    </a:moveTo>
                    <a:cubicBezTo>
                      <a:pt x="3503" y="0"/>
                      <a:pt x="3457" y="29"/>
                      <a:pt x="3436" y="70"/>
                    </a:cubicBezTo>
                    <a:cubicBezTo>
                      <a:pt x="3369" y="137"/>
                      <a:pt x="3403" y="237"/>
                      <a:pt x="3470" y="303"/>
                    </a:cubicBezTo>
                    <a:cubicBezTo>
                      <a:pt x="4070" y="737"/>
                      <a:pt x="4737" y="1104"/>
                      <a:pt x="5438" y="1371"/>
                    </a:cubicBezTo>
                    <a:cubicBezTo>
                      <a:pt x="5471" y="1404"/>
                      <a:pt x="5571" y="1438"/>
                      <a:pt x="5571" y="1471"/>
                    </a:cubicBezTo>
                    <a:cubicBezTo>
                      <a:pt x="5604" y="1504"/>
                      <a:pt x="5604" y="1604"/>
                      <a:pt x="5471" y="1771"/>
                    </a:cubicBezTo>
                    <a:cubicBezTo>
                      <a:pt x="4570" y="3005"/>
                      <a:pt x="3636" y="4240"/>
                      <a:pt x="2669" y="5440"/>
                    </a:cubicBezTo>
                    <a:cubicBezTo>
                      <a:pt x="2636" y="5507"/>
                      <a:pt x="2569" y="5607"/>
                      <a:pt x="2469" y="5641"/>
                    </a:cubicBezTo>
                    <a:cubicBezTo>
                      <a:pt x="2430" y="5660"/>
                      <a:pt x="2382" y="5668"/>
                      <a:pt x="2330" y="5668"/>
                    </a:cubicBezTo>
                    <a:cubicBezTo>
                      <a:pt x="2204" y="5668"/>
                      <a:pt x="2053" y="5621"/>
                      <a:pt x="1935" y="5574"/>
                    </a:cubicBezTo>
                    <a:cubicBezTo>
                      <a:pt x="1335" y="5307"/>
                      <a:pt x="768" y="4940"/>
                      <a:pt x="267" y="4506"/>
                    </a:cubicBezTo>
                    <a:cubicBezTo>
                      <a:pt x="242" y="4481"/>
                      <a:pt x="211" y="4470"/>
                      <a:pt x="180" y="4470"/>
                    </a:cubicBezTo>
                    <a:cubicBezTo>
                      <a:pt x="129" y="4470"/>
                      <a:pt x="75" y="4499"/>
                      <a:pt x="34" y="4540"/>
                    </a:cubicBezTo>
                    <a:cubicBezTo>
                      <a:pt x="0" y="4607"/>
                      <a:pt x="0" y="4673"/>
                      <a:pt x="67" y="4740"/>
                    </a:cubicBezTo>
                    <a:cubicBezTo>
                      <a:pt x="567" y="5207"/>
                      <a:pt x="1168" y="5574"/>
                      <a:pt x="1802" y="5841"/>
                    </a:cubicBezTo>
                    <a:cubicBezTo>
                      <a:pt x="1968" y="5907"/>
                      <a:pt x="2135" y="5974"/>
                      <a:pt x="2335" y="5974"/>
                    </a:cubicBezTo>
                    <a:cubicBezTo>
                      <a:pt x="2435" y="5974"/>
                      <a:pt x="2536" y="5974"/>
                      <a:pt x="2636" y="5907"/>
                    </a:cubicBezTo>
                    <a:cubicBezTo>
                      <a:pt x="2769" y="5841"/>
                      <a:pt x="2869" y="5707"/>
                      <a:pt x="2936" y="5641"/>
                    </a:cubicBezTo>
                    <a:cubicBezTo>
                      <a:pt x="3870" y="4440"/>
                      <a:pt x="4804" y="3206"/>
                      <a:pt x="5704" y="1971"/>
                    </a:cubicBezTo>
                    <a:cubicBezTo>
                      <a:pt x="5805" y="1871"/>
                      <a:pt x="6005" y="1571"/>
                      <a:pt x="5838" y="1304"/>
                    </a:cubicBezTo>
                    <a:cubicBezTo>
                      <a:pt x="5771" y="1204"/>
                      <a:pt x="5638" y="1137"/>
                      <a:pt x="5538" y="1104"/>
                    </a:cubicBezTo>
                    <a:cubicBezTo>
                      <a:pt x="4871" y="804"/>
                      <a:pt x="4237" y="470"/>
                      <a:pt x="3636" y="37"/>
                    </a:cubicBezTo>
                    <a:cubicBezTo>
                      <a:pt x="3611" y="11"/>
                      <a:pt x="3580" y="0"/>
                      <a:pt x="35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3"/>
              <p:cNvSpPr/>
              <p:nvPr/>
            </p:nvSpPr>
            <p:spPr>
              <a:xfrm>
                <a:off x="2552000" y="4156325"/>
                <a:ext cx="98425" cy="4382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53" extrusionOk="0">
                    <a:moveTo>
                      <a:pt x="150" y="1"/>
                    </a:moveTo>
                    <a:cubicBezTo>
                      <a:pt x="109" y="1"/>
                      <a:pt x="67" y="18"/>
                      <a:pt x="34" y="51"/>
                    </a:cubicBezTo>
                    <a:cubicBezTo>
                      <a:pt x="0" y="151"/>
                      <a:pt x="0" y="251"/>
                      <a:pt x="67" y="284"/>
                    </a:cubicBezTo>
                    <a:cubicBezTo>
                      <a:pt x="1134" y="1085"/>
                      <a:pt x="2402" y="1619"/>
                      <a:pt x="3736" y="1752"/>
                    </a:cubicBezTo>
                    <a:cubicBezTo>
                      <a:pt x="3836" y="1752"/>
                      <a:pt x="3903" y="1719"/>
                      <a:pt x="3903" y="1619"/>
                    </a:cubicBezTo>
                    <a:cubicBezTo>
                      <a:pt x="3936" y="1552"/>
                      <a:pt x="3870" y="1452"/>
                      <a:pt x="3770" y="1452"/>
                    </a:cubicBezTo>
                    <a:cubicBezTo>
                      <a:pt x="2502" y="1285"/>
                      <a:pt x="1301" y="818"/>
                      <a:pt x="267" y="51"/>
                    </a:cubicBezTo>
                    <a:cubicBezTo>
                      <a:pt x="234" y="18"/>
                      <a:pt x="192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3"/>
              <p:cNvSpPr/>
              <p:nvPr/>
            </p:nvSpPr>
            <p:spPr>
              <a:xfrm>
                <a:off x="2549500" y="4188850"/>
                <a:ext cx="72575" cy="37150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1486" extrusionOk="0">
                    <a:moveTo>
                      <a:pt x="150" y="1"/>
                    </a:moveTo>
                    <a:cubicBezTo>
                      <a:pt x="109" y="1"/>
                      <a:pt x="67" y="17"/>
                      <a:pt x="34" y="51"/>
                    </a:cubicBezTo>
                    <a:cubicBezTo>
                      <a:pt x="0" y="118"/>
                      <a:pt x="0" y="218"/>
                      <a:pt x="34" y="251"/>
                    </a:cubicBezTo>
                    <a:cubicBezTo>
                      <a:pt x="767" y="951"/>
                      <a:pt x="1735" y="1385"/>
                      <a:pt x="2735" y="1485"/>
                    </a:cubicBezTo>
                    <a:cubicBezTo>
                      <a:pt x="2836" y="1485"/>
                      <a:pt x="2902" y="1418"/>
                      <a:pt x="2902" y="1352"/>
                    </a:cubicBezTo>
                    <a:cubicBezTo>
                      <a:pt x="2902" y="1252"/>
                      <a:pt x="2836" y="1185"/>
                      <a:pt x="2769" y="1185"/>
                    </a:cubicBezTo>
                    <a:cubicBezTo>
                      <a:pt x="1835" y="1085"/>
                      <a:pt x="934" y="685"/>
                      <a:pt x="267" y="51"/>
                    </a:cubicBezTo>
                    <a:cubicBezTo>
                      <a:pt x="234" y="17"/>
                      <a:pt x="192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3"/>
              <p:cNvSpPr/>
              <p:nvPr/>
            </p:nvSpPr>
            <p:spPr>
              <a:xfrm>
                <a:off x="2767975" y="3869800"/>
                <a:ext cx="809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1972" extrusionOk="0">
                    <a:moveTo>
                      <a:pt x="182" y="1"/>
                    </a:moveTo>
                    <a:cubicBezTo>
                      <a:pt x="134" y="1"/>
                      <a:pt x="88" y="29"/>
                      <a:pt x="67" y="70"/>
                    </a:cubicBezTo>
                    <a:cubicBezTo>
                      <a:pt x="1" y="137"/>
                      <a:pt x="34" y="237"/>
                      <a:pt x="101" y="271"/>
                    </a:cubicBezTo>
                    <a:cubicBezTo>
                      <a:pt x="1001" y="938"/>
                      <a:pt x="1969" y="1505"/>
                      <a:pt x="3003" y="1972"/>
                    </a:cubicBezTo>
                    <a:lnTo>
                      <a:pt x="3070" y="1972"/>
                    </a:lnTo>
                    <a:cubicBezTo>
                      <a:pt x="3103" y="1972"/>
                      <a:pt x="3170" y="1938"/>
                      <a:pt x="3203" y="1872"/>
                    </a:cubicBezTo>
                    <a:cubicBezTo>
                      <a:pt x="3236" y="1805"/>
                      <a:pt x="3203" y="1705"/>
                      <a:pt x="3103" y="1672"/>
                    </a:cubicBezTo>
                    <a:cubicBezTo>
                      <a:pt x="2102" y="1238"/>
                      <a:pt x="1168" y="704"/>
                      <a:pt x="268" y="37"/>
                    </a:cubicBezTo>
                    <a:cubicBezTo>
                      <a:pt x="242" y="12"/>
                      <a:pt x="212" y="1"/>
                      <a:pt x="1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3"/>
              <p:cNvSpPr/>
              <p:nvPr/>
            </p:nvSpPr>
            <p:spPr>
              <a:xfrm>
                <a:off x="2765475" y="3904350"/>
                <a:ext cx="64250" cy="34775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1391" extrusionOk="0">
                    <a:moveTo>
                      <a:pt x="175" y="1"/>
                    </a:moveTo>
                    <a:cubicBezTo>
                      <a:pt x="129" y="1"/>
                      <a:pt x="87" y="17"/>
                      <a:pt x="67" y="56"/>
                    </a:cubicBezTo>
                    <a:cubicBezTo>
                      <a:pt x="1" y="89"/>
                      <a:pt x="1" y="189"/>
                      <a:pt x="67" y="256"/>
                    </a:cubicBezTo>
                    <a:cubicBezTo>
                      <a:pt x="701" y="857"/>
                      <a:pt x="1535" y="1257"/>
                      <a:pt x="2369" y="1390"/>
                    </a:cubicBezTo>
                    <a:lnTo>
                      <a:pt x="2402" y="1390"/>
                    </a:lnTo>
                    <a:cubicBezTo>
                      <a:pt x="2469" y="1390"/>
                      <a:pt x="2536" y="1324"/>
                      <a:pt x="2569" y="1257"/>
                    </a:cubicBezTo>
                    <a:cubicBezTo>
                      <a:pt x="2569" y="1157"/>
                      <a:pt x="2502" y="1090"/>
                      <a:pt x="2436" y="1057"/>
                    </a:cubicBezTo>
                    <a:cubicBezTo>
                      <a:pt x="1635" y="957"/>
                      <a:pt x="868" y="590"/>
                      <a:pt x="268" y="23"/>
                    </a:cubicBezTo>
                    <a:cubicBezTo>
                      <a:pt x="240" y="9"/>
                      <a:pt x="207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9" name="Google Shape;1959;p43"/>
            <p:cNvGrpSpPr/>
            <p:nvPr/>
          </p:nvGrpSpPr>
          <p:grpSpPr>
            <a:xfrm>
              <a:off x="7983895" y="2229795"/>
              <a:ext cx="186507" cy="314399"/>
              <a:chOff x="1421025" y="1637275"/>
              <a:chExt cx="270300" cy="455650"/>
            </a:xfrm>
          </p:grpSpPr>
          <p:cxnSp>
            <p:nvCxnSpPr>
              <p:cNvPr id="1960" name="Google Shape;1960;p43"/>
              <p:cNvCxnSpPr/>
              <p:nvPr/>
            </p:nvCxnSpPr>
            <p:spPr>
              <a:xfrm>
                <a:off x="1421025" y="163727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1" name="Google Shape;1961;p43"/>
              <p:cNvCxnSpPr/>
              <p:nvPr/>
            </p:nvCxnSpPr>
            <p:spPr>
              <a:xfrm>
                <a:off x="1421025" y="1789158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2" name="Google Shape;1962;p43"/>
              <p:cNvCxnSpPr/>
              <p:nvPr/>
            </p:nvCxnSpPr>
            <p:spPr>
              <a:xfrm>
                <a:off x="1421025" y="1941042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3" name="Google Shape;1963;p43"/>
              <p:cNvCxnSpPr/>
              <p:nvPr/>
            </p:nvCxnSpPr>
            <p:spPr>
              <a:xfrm>
                <a:off x="1421025" y="209292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964" name="Google Shape;1964;p43"/>
            <p:cNvGrpSpPr/>
            <p:nvPr/>
          </p:nvGrpSpPr>
          <p:grpSpPr>
            <a:xfrm>
              <a:off x="5884995" y="942495"/>
              <a:ext cx="186507" cy="314399"/>
              <a:chOff x="1421025" y="1637275"/>
              <a:chExt cx="270300" cy="455650"/>
            </a:xfrm>
          </p:grpSpPr>
          <p:cxnSp>
            <p:nvCxnSpPr>
              <p:cNvPr id="1965" name="Google Shape;1965;p43"/>
              <p:cNvCxnSpPr/>
              <p:nvPr/>
            </p:nvCxnSpPr>
            <p:spPr>
              <a:xfrm>
                <a:off x="1421025" y="163727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6" name="Google Shape;1966;p43"/>
              <p:cNvCxnSpPr/>
              <p:nvPr/>
            </p:nvCxnSpPr>
            <p:spPr>
              <a:xfrm>
                <a:off x="1421025" y="1789158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7" name="Google Shape;1967;p43"/>
              <p:cNvCxnSpPr/>
              <p:nvPr/>
            </p:nvCxnSpPr>
            <p:spPr>
              <a:xfrm>
                <a:off x="1421025" y="1941042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8" name="Google Shape;1968;p43"/>
              <p:cNvCxnSpPr/>
              <p:nvPr/>
            </p:nvCxnSpPr>
            <p:spPr>
              <a:xfrm>
                <a:off x="1421025" y="2092925"/>
                <a:ext cx="270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987533990"/>
              </p:ext>
            </p:extLst>
          </p:nvPr>
        </p:nvGraphicFramePr>
        <p:xfrm>
          <a:off x="309671" y="-8247"/>
          <a:ext cx="6534750" cy="45610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-16048" y="4029826"/>
            <a:ext cx="4930948" cy="1046700"/>
          </a:xfrm>
        </p:spPr>
        <p:txBody>
          <a:bodyPr/>
          <a:lstStyle/>
          <a:p>
            <a:pPr lvl="0" algn="l">
              <a:buFont typeface="Arial" panose="020B0604020202020204" pitchFamily="34" charset="0"/>
              <a:buChar char="•"/>
            </a:pPr>
            <a:r>
              <a:rPr lang="en-US" sz="1200" dirty="0">
                <a:latin typeface="Orbitron" panose="020B0604020202020204" charset="0"/>
              </a:rPr>
              <a:t>Aviation contributed 3.5 </a:t>
            </a:r>
            <a:r>
              <a:rPr lang="en-US" sz="1200" dirty="0" smtClean="0">
                <a:latin typeface="Orbitron" panose="020B0604020202020204" charset="0"/>
              </a:rPr>
              <a:t>Trillion dollars  (4.1</a:t>
            </a:r>
            <a:r>
              <a:rPr lang="en-US" sz="1200" dirty="0">
                <a:latin typeface="Orbitron" panose="020B0604020202020204" charset="0"/>
              </a:rPr>
              <a:t>% </a:t>
            </a:r>
            <a:r>
              <a:rPr lang="en-US" sz="1200" dirty="0" smtClean="0">
                <a:latin typeface="Orbitron" panose="020B0604020202020204" charset="0"/>
              </a:rPr>
              <a:t>) of </a:t>
            </a:r>
            <a:r>
              <a:rPr lang="en-US" sz="1200" dirty="0">
                <a:latin typeface="Orbitron" panose="020B0604020202020204" charset="0"/>
              </a:rPr>
              <a:t>the global </a:t>
            </a:r>
            <a:r>
              <a:rPr lang="en-US" sz="1200" dirty="0" smtClean="0">
                <a:latin typeface="Orbitron" panose="020B0604020202020204" charset="0"/>
              </a:rPr>
              <a:t>GDP</a:t>
            </a:r>
            <a:endParaRPr lang="en-US" sz="1200" dirty="0">
              <a:latin typeface="Orbitron" panose="020B0604020202020204" charset="0"/>
            </a:endParaRPr>
          </a:p>
        </p:txBody>
      </p:sp>
      <p:sp>
        <p:nvSpPr>
          <p:cNvPr id="97" name="Subtitle 3"/>
          <p:cNvSpPr txBox="1">
            <a:spLocks/>
          </p:cNvSpPr>
          <p:nvPr/>
        </p:nvSpPr>
        <p:spPr>
          <a:xfrm>
            <a:off x="6020417" y="758286"/>
            <a:ext cx="3020753" cy="669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sz="1100" dirty="0" smtClean="0">
                <a:latin typeface="Orbitron" panose="020B0604020202020204" charset="0"/>
              </a:rPr>
              <a:t>In 2024, 4.7 Billion passengers used air travel</a:t>
            </a:r>
            <a:endParaRPr lang="en-US" sz="1100" dirty="0">
              <a:latin typeface="Orbitron" panose="020B0604020202020204" charset="0"/>
            </a:endParaRPr>
          </a:p>
        </p:txBody>
      </p:sp>
      <p:sp>
        <p:nvSpPr>
          <p:cNvPr id="98" name="Subtitle 3"/>
          <p:cNvSpPr txBox="1">
            <a:spLocks/>
          </p:cNvSpPr>
          <p:nvPr/>
        </p:nvSpPr>
        <p:spPr>
          <a:xfrm>
            <a:off x="5448132" y="2304695"/>
            <a:ext cx="3871952" cy="669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sz="1100" dirty="0" smtClean="0">
                <a:latin typeface="Orbitron" panose="020B0604020202020204" charset="0"/>
              </a:rPr>
              <a:t>Worth of goods representing 35% of Global Trade value was transported as air freight</a:t>
            </a:r>
            <a:endParaRPr lang="en-US" sz="1100" dirty="0">
              <a:latin typeface="Orbitron" panose="020B0604020202020204" charset="0"/>
            </a:endParaRPr>
          </a:p>
        </p:txBody>
      </p:sp>
      <p:sp>
        <p:nvSpPr>
          <p:cNvPr id="99" name="Subtitle 3"/>
          <p:cNvSpPr txBox="1">
            <a:spLocks/>
          </p:cNvSpPr>
          <p:nvPr/>
        </p:nvSpPr>
        <p:spPr>
          <a:xfrm>
            <a:off x="5679436" y="3708177"/>
            <a:ext cx="3871952" cy="669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Space Grotesk"/>
              <a:buNone/>
              <a:defRPr sz="21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sz="1100" dirty="0" smtClean="0">
                <a:latin typeface="Orbitron" panose="020B0604020202020204" charset="0"/>
              </a:rPr>
              <a:t>Of Global Tourists rely on air travel</a:t>
            </a:r>
            <a:endParaRPr lang="en-US" sz="1100" dirty="0">
              <a:latin typeface="Orbitro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45"/>
          <p:cNvSpPr txBox="1">
            <a:spLocks noGrp="1"/>
          </p:cNvSpPr>
          <p:nvPr>
            <p:ph type="body" idx="1"/>
          </p:nvPr>
        </p:nvSpPr>
        <p:spPr>
          <a:xfrm>
            <a:off x="4440700" y="539375"/>
            <a:ext cx="3990000" cy="4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65100" indent="0">
              <a:buNone/>
            </a:pPr>
            <a:r>
              <a:rPr lang="en-US" b="1" dirty="0" smtClean="0">
                <a:latin typeface="Orbitron" panose="020B0604020202020204" charset="0"/>
              </a:rPr>
              <a:t>1. Economic Impact</a:t>
            </a:r>
          </a:p>
          <a:p>
            <a:pPr marL="165100" indent="0">
              <a:buNone/>
            </a:pPr>
            <a:endParaRPr lang="en-US" b="1" dirty="0">
              <a:latin typeface="Orbitron" panose="020B0604020202020204" charset="0"/>
            </a:endParaRPr>
          </a:p>
          <a:p>
            <a:r>
              <a:rPr lang="en-US" b="1" dirty="0">
                <a:latin typeface="Orbitron" panose="020B0604020202020204" charset="0"/>
              </a:rPr>
              <a:t>Global Trade and Connectivity</a:t>
            </a:r>
            <a:r>
              <a:rPr lang="en-US" dirty="0">
                <a:latin typeface="Orbitron" panose="020B0604020202020204" charset="0"/>
              </a:rPr>
              <a:t>: </a:t>
            </a:r>
            <a:endParaRPr lang="en-US" dirty="0" smtClean="0">
              <a:latin typeface="Orbitron" panose="020B0604020202020204" charset="0"/>
            </a:endParaRPr>
          </a:p>
          <a:p>
            <a:r>
              <a:rPr lang="en-US" b="1" dirty="0" smtClean="0">
                <a:latin typeface="Orbitron" panose="020B0604020202020204" charset="0"/>
              </a:rPr>
              <a:t>Tourism Growth</a:t>
            </a:r>
            <a:r>
              <a:rPr lang="en-US" dirty="0" smtClean="0">
                <a:latin typeface="Orbitron" panose="020B0604020202020204" charset="0"/>
              </a:rPr>
              <a:t>.</a:t>
            </a:r>
            <a:endParaRPr lang="en-US" dirty="0">
              <a:latin typeface="Orbitron" panose="020B0604020202020204" charset="0"/>
            </a:endParaRPr>
          </a:p>
          <a:p>
            <a:r>
              <a:rPr lang="en-US" b="1" dirty="0">
                <a:latin typeface="Orbitron" panose="020B0604020202020204" charset="0"/>
              </a:rPr>
              <a:t>Job </a:t>
            </a:r>
            <a:r>
              <a:rPr lang="en-US" b="1" dirty="0" smtClean="0">
                <a:latin typeface="Orbitron" panose="020B0604020202020204" charset="0"/>
              </a:rPr>
              <a:t>Creation</a:t>
            </a:r>
            <a:endParaRPr lang="en-US" dirty="0">
              <a:latin typeface="Orbitron" panose="020B0604020202020204" charset="0"/>
            </a:endParaRPr>
          </a:p>
          <a:p>
            <a:r>
              <a:rPr lang="en-US" b="1" dirty="0" smtClean="0">
                <a:latin typeface="Orbitron" panose="020B0604020202020204" charset="0"/>
              </a:rPr>
              <a:t>Revenue </a:t>
            </a:r>
            <a:r>
              <a:rPr lang="en-US" b="1" dirty="0">
                <a:latin typeface="Orbitron" panose="020B0604020202020204" charset="0"/>
              </a:rPr>
              <a:t>and </a:t>
            </a:r>
            <a:r>
              <a:rPr lang="en-US" b="1" dirty="0" smtClean="0">
                <a:latin typeface="Orbitron" panose="020B0604020202020204" charset="0"/>
              </a:rPr>
              <a:t>Taxes</a:t>
            </a:r>
          </a:p>
          <a:p>
            <a:pPr marL="165100" indent="0">
              <a:buNone/>
            </a:pPr>
            <a:endParaRPr lang="en-US" b="1" dirty="0" smtClean="0">
              <a:latin typeface="Orbitron" panose="020B0604020202020204" charset="0"/>
            </a:endParaRPr>
          </a:p>
          <a:p>
            <a:pPr marL="165100" indent="0">
              <a:buNone/>
            </a:pPr>
            <a:r>
              <a:rPr lang="en-US" b="1" dirty="0">
                <a:latin typeface="Orbitron" panose="020B0604020202020204" charset="0"/>
              </a:rPr>
              <a:t>2. Social </a:t>
            </a:r>
            <a:r>
              <a:rPr lang="en-US" b="1" dirty="0" smtClean="0">
                <a:latin typeface="Orbitron" panose="020B0604020202020204" charset="0"/>
              </a:rPr>
              <a:t>Impact</a:t>
            </a:r>
          </a:p>
          <a:p>
            <a:endParaRPr lang="en-US" b="1" dirty="0">
              <a:latin typeface="Orbitron" panose="020B0604020202020204" charset="0"/>
            </a:endParaRPr>
          </a:p>
          <a:p>
            <a:r>
              <a:rPr lang="en-US" b="1" dirty="0">
                <a:latin typeface="Orbitron" panose="020B0604020202020204" charset="0"/>
              </a:rPr>
              <a:t>Uniting </a:t>
            </a:r>
            <a:r>
              <a:rPr lang="en-US" b="1" dirty="0" smtClean="0">
                <a:latin typeface="Orbitron" panose="020B0604020202020204" charset="0"/>
              </a:rPr>
              <a:t>Families</a:t>
            </a:r>
            <a:endParaRPr lang="en-US" dirty="0" smtClean="0">
              <a:latin typeface="Orbitron" panose="020B0604020202020204" charset="0"/>
            </a:endParaRPr>
          </a:p>
          <a:p>
            <a:r>
              <a:rPr lang="en-US" b="1" dirty="0" smtClean="0">
                <a:latin typeface="Orbitron" panose="020B0604020202020204" charset="0"/>
              </a:rPr>
              <a:t>Globalization and Cultural Exchange</a:t>
            </a:r>
            <a:r>
              <a:rPr lang="en-US" dirty="0" smtClean="0">
                <a:latin typeface="Orbitron" panose="020B0604020202020204" charset="0"/>
              </a:rPr>
              <a:t>.</a:t>
            </a:r>
          </a:p>
          <a:p>
            <a:r>
              <a:rPr lang="en-US" b="1" dirty="0" smtClean="0">
                <a:latin typeface="Orbitron" panose="020B0604020202020204" charset="0"/>
              </a:rPr>
              <a:t>Emergency Services</a:t>
            </a:r>
            <a:endParaRPr lang="en-US" dirty="0" smtClean="0">
              <a:latin typeface="Orbitron" panose="020B0604020202020204" charset="0"/>
            </a:endParaRPr>
          </a:p>
          <a:p>
            <a:r>
              <a:rPr lang="en-US" b="1" dirty="0" smtClean="0">
                <a:latin typeface="Orbitron" panose="020B0604020202020204" charset="0"/>
              </a:rPr>
              <a:t>Humanitarian Aid</a:t>
            </a:r>
            <a:r>
              <a:rPr lang="en-US" dirty="0" smtClean="0">
                <a:latin typeface="Orbitron" panose="020B0604020202020204" charset="0"/>
              </a:rPr>
              <a:t>.</a:t>
            </a:r>
            <a:endParaRPr lang="en-US" dirty="0">
              <a:latin typeface="Orbitron" panose="020B0604020202020204" charset="0"/>
            </a:endParaRPr>
          </a:p>
          <a:p>
            <a:pPr marL="165100" indent="0">
              <a:buNone/>
            </a:pPr>
            <a:endParaRPr lang="en-US" dirty="0" smtClean="0">
              <a:latin typeface="Orbitron" panose="020B0604020202020204" charset="0"/>
            </a:endParaRPr>
          </a:p>
          <a:p>
            <a:pPr marL="165100" indent="0">
              <a:buNone/>
            </a:pPr>
            <a:r>
              <a:rPr lang="en-US" b="1" dirty="0" smtClean="0">
                <a:latin typeface="Orbitron" panose="020B0604020202020204" charset="0"/>
              </a:rPr>
              <a:t>3</a:t>
            </a:r>
            <a:r>
              <a:rPr lang="en-US" b="1" dirty="0">
                <a:latin typeface="Orbitron" panose="020B0604020202020204" charset="0"/>
              </a:rPr>
              <a:t>. Strategic and Political </a:t>
            </a:r>
            <a:r>
              <a:rPr lang="en-US" b="1" dirty="0" smtClean="0">
                <a:latin typeface="Orbitron" panose="020B0604020202020204" charset="0"/>
              </a:rPr>
              <a:t>Importance</a:t>
            </a:r>
          </a:p>
          <a:p>
            <a:pPr marL="165100" indent="0">
              <a:buNone/>
            </a:pPr>
            <a:endParaRPr lang="en-US" b="1" dirty="0">
              <a:latin typeface="Orbitron" panose="020B0604020202020204" charset="0"/>
            </a:endParaRPr>
          </a:p>
          <a:p>
            <a:r>
              <a:rPr lang="en-US" b="1" dirty="0">
                <a:latin typeface="Orbitron" panose="020B0604020202020204" charset="0"/>
              </a:rPr>
              <a:t>National </a:t>
            </a:r>
            <a:r>
              <a:rPr lang="en-US" b="1" dirty="0" smtClean="0">
                <a:latin typeface="Orbitron" panose="020B0604020202020204" charset="0"/>
              </a:rPr>
              <a:t>Security</a:t>
            </a:r>
            <a:r>
              <a:rPr lang="en-US" dirty="0" smtClean="0">
                <a:latin typeface="Orbitron" panose="020B0604020202020204" charset="0"/>
              </a:rPr>
              <a:t>:</a:t>
            </a:r>
          </a:p>
          <a:p>
            <a:r>
              <a:rPr lang="en-US" b="1" dirty="0" smtClean="0">
                <a:latin typeface="Orbitron" panose="020B0604020202020204" charset="0"/>
              </a:rPr>
              <a:t>Diplomatic </a:t>
            </a:r>
            <a:r>
              <a:rPr lang="en-US" b="1" dirty="0">
                <a:latin typeface="Orbitron" panose="020B0604020202020204" charset="0"/>
              </a:rPr>
              <a:t>Connectivity</a:t>
            </a:r>
            <a:r>
              <a:rPr lang="en-US" dirty="0" smtClean="0">
                <a:latin typeface="Orbitron" panose="020B0604020202020204" charset="0"/>
              </a:rPr>
              <a:t>:</a:t>
            </a:r>
            <a:endParaRPr lang="en-US" dirty="0">
              <a:latin typeface="Orbitron" panose="020B0604020202020204" charset="0"/>
            </a:endParaRPr>
          </a:p>
        </p:txBody>
      </p:sp>
      <p:grpSp>
        <p:nvGrpSpPr>
          <p:cNvPr id="2079" name="Google Shape;2079;p45"/>
          <p:cNvGrpSpPr/>
          <p:nvPr/>
        </p:nvGrpSpPr>
        <p:grpSpPr>
          <a:xfrm>
            <a:off x="296200" y="539375"/>
            <a:ext cx="4220653" cy="4388326"/>
            <a:chOff x="296200" y="539375"/>
            <a:chExt cx="4220653" cy="4388326"/>
          </a:xfrm>
        </p:grpSpPr>
        <p:sp>
          <p:nvSpPr>
            <p:cNvPr id="2080" name="Google Shape;2080;p45"/>
            <p:cNvSpPr/>
            <p:nvPr/>
          </p:nvSpPr>
          <p:spPr>
            <a:xfrm>
              <a:off x="539400" y="539375"/>
              <a:ext cx="3461100" cy="4111200"/>
            </a:xfrm>
            <a:prstGeom prst="snip1Rect">
              <a:avLst>
                <a:gd name="adj" fmla="val 16667"/>
              </a:avLst>
            </a:pr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Space Grotesk"/>
                <a:ea typeface="Space Grotesk"/>
                <a:cs typeface="Space Grotesk"/>
                <a:sym typeface="Space Grotesk"/>
              </a:endParaRPr>
            </a:p>
          </p:txBody>
        </p:sp>
        <p:grpSp>
          <p:nvGrpSpPr>
            <p:cNvPr id="2081" name="Google Shape;2081;p45"/>
            <p:cNvGrpSpPr/>
            <p:nvPr/>
          </p:nvGrpSpPr>
          <p:grpSpPr>
            <a:xfrm rot="-2700000" flipH="1">
              <a:off x="666098" y="1573351"/>
              <a:ext cx="3480858" cy="2488047"/>
              <a:chOff x="3609425" y="1808600"/>
              <a:chExt cx="3237325" cy="2313975"/>
            </a:xfrm>
          </p:grpSpPr>
          <p:sp>
            <p:nvSpPr>
              <p:cNvPr id="2082" name="Google Shape;2082;p45"/>
              <p:cNvSpPr/>
              <p:nvPr/>
            </p:nvSpPr>
            <p:spPr>
              <a:xfrm>
                <a:off x="5070450" y="1917650"/>
                <a:ext cx="114275" cy="401975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6079" extrusionOk="0">
                    <a:moveTo>
                      <a:pt x="3270" y="0"/>
                    </a:moveTo>
                    <a:cubicBezTo>
                      <a:pt x="2069" y="0"/>
                      <a:pt x="1035" y="901"/>
                      <a:pt x="901" y="2069"/>
                    </a:cubicBezTo>
                    <a:cubicBezTo>
                      <a:pt x="868" y="2135"/>
                      <a:pt x="868" y="2169"/>
                      <a:pt x="868" y="2235"/>
                    </a:cubicBezTo>
                    <a:lnTo>
                      <a:pt x="268" y="11108"/>
                    </a:lnTo>
                    <a:cubicBezTo>
                      <a:pt x="168" y="12776"/>
                      <a:pt x="68" y="14411"/>
                      <a:pt x="1" y="16079"/>
                    </a:cubicBezTo>
                    <a:lnTo>
                      <a:pt x="101" y="16079"/>
                    </a:lnTo>
                    <a:cubicBezTo>
                      <a:pt x="134" y="15745"/>
                      <a:pt x="234" y="15445"/>
                      <a:pt x="334" y="15111"/>
                    </a:cubicBezTo>
                    <a:cubicBezTo>
                      <a:pt x="401" y="13810"/>
                      <a:pt x="468" y="12476"/>
                      <a:pt x="535" y="11142"/>
                    </a:cubicBezTo>
                    <a:lnTo>
                      <a:pt x="601" y="10375"/>
                    </a:lnTo>
                    <a:cubicBezTo>
                      <a:pt x="568" y="10375"/>
                      <a:pt x="535" y="10375"/>
                      <a:pt x="535" y="10408"/>
                    </a:cubicBezTo>
                    <a:lnTo>
                      <a:pt x="468" y="10141"/>
                    </a:lnTo>
                    <a:lnTo>
                      <a:pt x="635" y="10074"/>
                    </a:lnTo>
                    <a:lnTo>
                      <a:pt x="735" y="8240"/>
                    </a:lnTo>
                    <a:lnTo>
                      <a:pt x="668" y="8273"/>
                    </a:lnTo>
                    <a:lnTo>
                      <a:pt x="635" y="8140"/>
                    </a:lnTo>
                    <a:lnTo>
                      <a:pt x="768" y="8106"/>
                    </a:lnTo>
                    <a:lnTo>
                      <a:pt x="1135" y="2235"/>
                    </a:lnTo>
                    <a:cubicBezTo>
                      <a:pt x="1135" y="2235"/>
                      <a:pt x="1168" y="2202"/>
                      <a:pt x="1168" y="2202"/>
                    </a:cubicBezTo>
                    <a:cubicBezTo>
                      <a:pt x="1135" y="2202"/>
                      <a:pt x="1102" y="2202"/>
                      <a:pt x="1068" y="2235"/>
                    </a:cubicBezTo>
                    <a:lnTo>
                      <a:pt x="1002" y="1969"/>
                    </a:lnTo>
                    <a:cubicBezTo>
                      <a:pt x="1068" y="1935"/>
                      <a:pt x="1135" y="1935"/>
                      <a:pt x="1202" y="1902"/>
                    </a:cubicBezTo>
                    <a:cubicBezTo>
                      <a:pt x="1402" y="968"/>
                      <a:pt x="2269" y="267"/>
                      <a:pt x="3270" y="267"/>
                    </a:cubicBezTo>
                    <a:lnTo>
                      <a:pt x="4571" y="267"/>
                    </a:lnTo>
                    <a:lnTo>
                      <a:pt x="457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45"/>
              <p:cNvSpPr/>
              <p:nvPr/>
            </p:nvSpPr>
            <p:spPr>
              <a:xfrm>
                <a:off x="5073800" y="2349625"/>
                <a:ext cx="33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34" h="501" extrusionOk="0">
                    <a:moveTo>
                      <a:pt x="0" y="0"/>
                    </a:moveTo>
                    <a:cubicBezTo>
                      <a:pt x="0" y="167"/>
                      <a:pt x="0" y="301"/>
                      <a:pt x="0" y="434"/>
                    </a:cubicBezTo>
                    <a:cubicBezTo>
                      <a:pt x="34" y="467"/>
                      <a:pt x="67" y="467"/>
                      <a:pt x="100" y="501"/>
                    </a:cubicBezTo>
                    <a:cubicBezTo>
                      <a:pt x="100" y="334"/>
                      <a:pt x="100" y="167"/>
                      <a:pt x="134" y="34"/>
                    </a:cubicBezTo>
                    <a:cubicBezTo>
                      <a:pt x="100" y="0"/>
                      <a:pt x="67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45"/>
              <p:cNvSpPr/>
              <p:nvPr/>
            </p:nvSpPr>
            <p:spPr>
              <a:xfrm>
                <a:off x="5243075" y="3814850"/>
                <a:ext cx="502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201" h="1368" extrusionOk="0">
                    <a:moveTo>
                      <a:pt x="34" y="0"/>
                    </a:moveTo>
                    <a:lnTo>
                      <a:pt x="1" y="1368"/>
                    </a:lnTo>
                    <a:cubicBezTo>
                      <a:pt x="34" y="1268"/>
                      <a:pt x="67" y="1168"/>
                      <a:pt x="101" y="1068"/>
                    </a:cubicBezTo>
                    <a:lnTo>
                      <a:pt x="201" y="300"/>
                    </a:ln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45"/>
              <p:cNvSpPr/>
              <p:nvPr/>
            </p:nvSpPr>
            <p:spPr>
              <a:xfrm>
                <a:off x="5273100" y="2860825"/>
                <a:ext cx="98425" cy="71552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28621" extrusionOk="0">
                    <a:moveTo>
                      <a:pt x="3670" y="0"/>
                    </a:moveTo>
                    <a:cubicBezTo>
                      <a:pt x="3536" y="1401"/>
                      <a:pt x="3370" y="2836"/>
                      <a:pt x="3203" y="4237"/>
                    </a:cubicBezTo>
                    <a:lnTo>
                      <a:pt x="3303" y="4237"/>
                    </a:lnTo>
                    <a:lnTo>
                      <a:pt x="3370" y="4504"/>
                    </a:lnTo>
                    <a:cubicBezTo>
                      <a:pt x="3303" y="4504"/>
                      <a:pt x="3236" y="4537"/>
                      <a:pt x="3170" y="4537"/>
                    </a:cubicBezTo>
                    <a:cubicBezTo>
                      <a:pt x="3103" y="5037"/>
                      <a:pt x="3036" y="5538"/>
                      <a:pt x="2969" y="6005"/>
                    </a:cubicBezTo>
                    <a:lnTo>
                      <a:pt x="1902" y="14010"/>
                    </a:lnTo>
                    <a:cubicBezTo>
                      <a:pt x="1935" y="13977"/>
                      <a:pt x="2002" y="13977"/>
                      <a:pt x="2035" y="13977"/>
                    </a:cubicBezTo>
                    <a:lnTo>
                      <a:pt x="2102" y="14244"/>
                    </a:lnTo>
                    <a:cubicBezTo>
                      <a:pt x="2035" y="14277"/>
                      <a:pt x="1935" y="14277"/>
                      <a:pt x="1869" y="14311"/>
                    </a:cubicBezTo>
                    <a:lnTo>
                      <a:pt x="1" y="28554"/>
                    </a:lnTo>
                    <a:lnTo>
                      <a:pt x="267" y="28621"/>
                    </a:lnTo>
                    <a:lnTo>
                      <a:pt x="3236" y="6071"/>
                    </a:lnTo>
                    <a:cubicBezTo>
                      <a:pt x="3503" y="4037"/>
                      <a:pt x="3737" y="2002"/>
                      <a:pt x="3937" y="34"/>
                    </a:cubicBezTo>
                    <a:lnTo>
                      <a:pt x="3770" y="34"/>
                    </a:lnTo>
                    <a:cubicBezTo>
                      <a:pt x="3737" y="34"/>
                      <a:pt x="3703" y="0"/>
                      <a:pt x="3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45"/>
              <p:cNvSpPr/>
              <p:nvPr/>
            </p:nvSpPr>
            <p:spPr>
              <a:xfrm>
                <a:off x="5274775" y="1916825"/>
                <a:ext cx="114275" cy="402800"/>
              </a:xfrm>
              <a:custGeom>
                <a:avLst/>
                <a:gdLst/>
                <a:ahLst/>
                <a:cxnLst/>
                <a:rect l="l" t="t" r="r" b="b"/>
                <a:pathLst>
                  <a:path w="4571" h="16112" extrusionOk="0">
                    <a:moveTo>
                      <a:pt x="0" y="0"/>
                    </a:moveTo>
                    <a:lnTo>
                      <a:pt x="0" y="300"/>
                    </a:lnTo>
                    <a:lnTo>
                      <a:pt x="1368" y="300"/>
                    </a:lnTo>
                    <a:cubicBezTo>
                      <a:pt x="2402" y="300"/>
                      <a:pt x="3303" y="1068"/>
                      <a:pt x="3469" y="2102"/>
                    </a:cubicBezTo>
                    <a:cubicBezTo>
                      <a:pt x="3536" y="2135"/>
                      <a:pt x="3603" y="2135"/>
                      <a:pt x="3670" y="2168"/>
                    </a:cubicBezTo>
                    <a:lnTo>
                      <a:pt x="3570" y="2435"/>
                    </a:lnTo>
                    <a:cubicBezTo>
                      <a:pt x="3536" y="2402"/>
                      <a:pt x="3503" y="2402"/>
                      <a:pt x="3469" y="2402"/>
                    </a:cubicBezTo>
                    <a:lnTo>
                      <a:pt x="3836" y="8139"/>
                    </a:lnTo>
                    <a:lnTo>
                      <a:pt x="4003" y="8173"/>
                    </a:lnTo>
                    <a:lnTo>
                      <a:pt x="3970" y="8306"/>
                    </a:lnTo>
                    <a:lnTo>
                      <a:pt x="3870" y="8273"/>
                    </a:lnTo>
                    <a:lnTo>
                      <a:pt x="4003" y="10307"/>
                    </a:lnTo>
                    <a:cubicBezTo>
                      <a:pt x="4070" y="10307"/>
                      <a:pt x="4137" y="10341"/>
                      <a:pt x="4203" y="10341"/>
                    </a:cubicBezTo>
                    <a:lnTo>
                      <a:pt x="4103" y="10608"/>
                    </a:lnTo>
                    <a:cubicBezTo>
                      <a:pt x="4070" y="10608"/>
                      <a:pt x="4037" y="10608"/>
                      <a:pt x="4003" y="10574"/>
                    </a:cubicBezTo>
                    <a:lnTo>
                      <a:pt x="4003" y="10574"/>
                    </a:lnTo>
                    <a:lnTo>
                      <a:pt x="4070" y="11475"/>
                    </a:lnTo>
                    <a:cubicBezTo>
                      <a:pt x="4137" y="12743"/>
                      <a:pt x="4203" y="14043"/>
                      <a:pt x="4270" y="15278"/>
                    </a:cubicBezTo>
                    <a:cubicBezTo>
                      <a:pt x="4370" y="15545"/>
                      <a:pt x="4437" y="15811"/>
                      <a:pt x="4470" y="16112"/>
                    </a:cubicBezTo>
                    <a:lnTo>
                      <a:pt x="4570" y="16112"/>
                    </a:lnTo>
                    <a:cubicBezTo>
                      <a:pt x="4504" y="14611"/>
                      <a:pt x="4437" y="13043"/>
                      <a:pt x="4337" y="11442"/>
                    </a:cubicBezTo>
                    <a:lnTo>
                      <a:pt x="3736" y="2268"/>
                    </a:lnTo>
                    <a:cubicBezTo>
                      <a:pt x="3670" y="1001"/>
                      <a:pt x="2602" y="0"/>
                      <a:pt x="13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45"/>
              <p:cNvSpPr/>
              <p:nvPr/>
            </p:nvSpPr>
            <p:spPr>
              <a:xfrm>
                <a:off x="5083800" y="2860825"/>
                <a:ext cx="92600" cy="723050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28922" extrusionOk="0">
                    <a:moveTo>
                      <a:pt x="267" y="0"/>
                    </a:moveTo>
                    <a:cubicBezTo>
                      <a:pt x="267" y="0"/>
                      <a:pt x="234" y="34"/>
                      <a:pt x="201" y="34"/>
                    </a:cubicBezTo>
                    <a:lnTo>
                      <a:pt x="1" y="34"/>
                    </a:lnTo>
                    <a:cubicBezTo>
                      <a:pt x="134" y="1435"/>
                      <a:pt x="267" y="2903"/>
                      <a:pt x="434" y="4370"/>
                    </a:cubicBezTo>
                    <a:lnTo>
                      <a:pt x="3403" y="28621"/>
                    </a:lnTo>
                    <a:lnTo>
                      <a:pt x="3663" y="28588"/>
                    </a:lnTo>
                    <a:lnTo>
                      <a:pt x="3663" y="28588"/>
                    </a:lnTo>
                    <a:lnTo>
                      <a:pt x="1935" y="14411"/>
                    </a:lnTo>
                    <a:cubicBezTo>
                      <a:pt x="1869" y="14411"/>
                      <a:pt x="1802" y="14377"/>
                      <a:pt x="1768" y="14377"/>
                    </a:cubicBezTo>
                    <a:lnTo>
                      <a:pt x="1802" y="14111"/>
                    </a:lnTo>
                    <a:lnTo>
                      <a:pt x="1902" y="14111"/>
                    </a:lnTo>
                    <a:lnTo>
                      <a:pt x="768" y="4637"/>
                    </a:lnTo>
                    <a:cubicBezTo>
                      <a:pt x="668" y="4637"/>
                      <a:pt x="568" y="4637"/>
                      <a:pt x="468" y="4604"/>
                    </a:cubicBezTo>
                    <a:lnTo>
                      <a:pt x="534" y="4337"/>
                    </a:lnTo>
                    <a:cubicBezTo>
                      <a:pt x="601" y="4337"/>
                      <a:pt x="668" y="4370"/>
                      <a:pt x="734" y="4370"/>
                    </a:cubicBezTo>
                    <a:lnTo>
                      <a:pt x="734" y="4337"/>
                    </a:lnTo>
                    <a:cubicBezTo>
                      <a:pt x="568" y="2869"/>
                      <a:pt x="401" y="1401"/>
                      <a:pt x="267" y="0"/>
                    </a:cubicBezTo>
                    <a:close/>
                    <a:moveTo>
                      <a:pt x="3670" y="28588"/>
                    </a:moveTo>
                    <a:lnTo>
                      <a:pt x="3663" y="28588"/>
                    </a:lnTo>
                    <a:lnTo>
                      <a:pt x="3663" y="28588"/>
                    </a:lnTo>
                    <a:lnTo>
                      <a:pt x="3703" y="28921"/>
                    </a:lnTo>
                    <a:lnTo>
                      <a:pt x="3670" y="2858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45"/>
              <p:cNvSpPr/>
              <p:nvPr/>
            </p:nvSpPr>
            <p:spPr>
              <a:xfrm>
                <a:off x="5198875" y="3819000"/>
                <a:ext cx="4200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202" extrusionOk="0">
                    <a:moveTo>
                      <a:pt x="134" y="1"/>
                    </a:moveTo>
                    <a:lnTo>
                      <a:pt x="1" y="301"/>
                    </a:lnTo>
                    <a:lnTo>
                      <a:pt x="68" y="868"/>
                    </a:lnTo>
                    <a:cubicBezTo>
                      <a:pt x="68" y="1002"/>
                      <a:pt x="134" y="1102"/>
                      <a:pt x="168" y="1202"/>
                    </a:cubicBez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45"/>
              <p:cNvSpPr/>
              <p:nvPr/>
            </p:nvSpPr>
            <p:spPr>
              <a:xfrm>
                <a:off x="5072125" y="2363800"/>
                <a:ext cx="9200" cy="369450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4778" extrusionOk="0">
                    <a:moveTo>
                      <a:pt x="67" y="1"/>
                    </a:moveTo>
                    <a:cubicBezTo>
                      <a:pt x="34" y="468"/>
                      <a:pt x="34" y="935"/>
                      <a:pt x="34" y="1368"/>
                    </a:cubicBezTo>
                    <a:cubicBezTo>
                      <a:pt x="1" y="2202"/>
                      <a:pt x="1" y="3103"/>
                      <a:pt x="1" y="3937"/>
                    </a:cubicBezTo>
                    <a:cubicBezTo>
                      <a:pt x="1" y="7139"/>
                      <a:pt x="101" y="10375"/>
                      <a:pt x="301" y="13544"/>
                    </a:cubicBezTo>
                    <a:cubicBezTo>
                      <a:pt x="301" y="13944"/>
                      <a:pt x="334" y="14377"/>
                      <a:pt x="367" y="14778"/>
                    </a:cubicBezTo>
                    <a:cubicBezTo>
                      <a:pt x="201" y="11742"/>
                      <a:pt x="101" y="8673"/>
                      <a:pt x="101" y="5671"/>
                    </a:cubicBezTo>
                    <a:lnTo>
                      <a:pt x="101" y="4237"/>
                    </a:lnTo>
                    <a:cubicBezTo>
                      <a:pt x="101" y="2869"/>
                      <a:pt x="134" y="1468"/>
                      <a:pt x="167" y="67"/>
                    </a:cubicBezTo>
                    <a:cubicBezTo>
                      <a:pt x="134" y="34"/>
                      <a:pt x="101" y="34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5"/>
              <p:cNvSpPr/>
              <p:nvPr/>
            </p:nvSpPr>
            <p:spPr>
              <a:xfrm>
                <a:off x="5245575" y="3707275"/>
                <a:ext cx="10050" cy="80075"/>
              </a:xfrm>
              <a:custGeom>
                <a:avLst/>
                <a:gdLst/>
                <a:ahLst/>
                <a:cxnLst/>
                <a:rect l="l" t="t" r="r" b="b"/>
                <a:pathLst>
                  <a:path w="402" h="3203" extrusionOk="0">
                    <a:moveTo>
                      <a:pt x="1" y="3202"/>
                    </a:moveTo>
                    <a:lnTo>
                      <a:pt x="401" y="0"/>
                    </a:lnTo>
                    <a:lnTo>
                      <a:pt x="1" y="320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5"/>
              <p:cNvSpPr/>
              <p:nvPr/>
            </p:nvSpPr>
            <p:spPr>
              <a:xfrm>
                <a:off x="5184700" y="1908475"/>
                <a:ext cx="9010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1402" extrusionOk="0">
                    <a:moveTo>
                      <a:pt x="1" y="0"/>
                    </a:moveTo>
                    <a:lnTo>
                      <a:pt x="1" y="367"/>
                    </a:lnTo>
                    <a:lnTo>
                      <a:pt x="1" y="634"/>
                    </a:lnTo>
                    <a:lnTo>
                      <a:pt x="1" y="1402"/>
                    </a:lnTo>
                    <a:lnTo>
                      <a:pt x="3603" y="1402"/>
                    </a:lnTo>
                    <a:lnTo>
                      <a:pt x="3603" y="634"/>
                    </a:lnTo>
                    <a:lnTo>
                      <a:pt x="3603" y="367"/>
                    </a:lnTo>
                    <a:lnTo>
                      <a:pt x="3603" y="0"/>
                    </a:lnTo>
                    <a:lnTo>
                      <a:pt x="3336" y="0"/>
                    </a:lnTo>
                    <a:lnTo>
                      <a:pt x="3336" y="1135"/>
                    </a:lnTo>
                    <a:lnTo>
                      <a:pt x="268" y="1135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5"/>
              <p:cNvSpPr/>
              <p:nvPr/>
            </p:nvSpPr>
            <p:spPr>
              <a:xfrm>
                <a:off x="5170525" y="1870125"/>
                <a:ext cx="119275" cy="38375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1535" extrusionOk="0">
                    <a:moveTo>
                      <a:pt x="735" y="0"/>
                    </a:moveTo>
                    <a:lnTo>
                      <a:pt x="67" y="1101"/>
                    </a:lnTo>
                    <a:cubicBezTo>
                      <a:pt x="1" y="1168"/>
                      <a:pt x="1" y="1301"/>
                      <a:pt x="67" y="1401"/>
                    </a:cubicBezTo>
                    <a:cubicBezTo>
                      <a:pt x="101" y="1468"/>
                      <a:pt x="201" y="1534"/>
                      <a:pt x="301" y="1534"/>
                    </a:cubicBezTo>
                    <a:lnTo>
                      <a:pt x="4471" y="1534"/>
                    </a:lnTo>
                    <a:cubicBezTo>
                      <a:pt x="4571" y="1534"/>
                      <a:pt x="4671" y="1468"/>
                      <a:pt x="4704" y="1401"/>
                    </a:cubicBezTo>
                    <a:cubicBezTo>
                      <a:pt x="4771" y="1301"/>
                      <a:pt x="4771" y="1201"/>
                      <a:pt x="4704" y="1101"/>
                    </a:cubicBezTo>
                    <a:lnTo>
                      <a:pt x="4070" y="0"/>
                    </a:lnTo>
                    <a:lnTo>
                      <a:pt x="3737" y="0"/>
                    </a:lnTo>
                    <a:lnTo>
                      <a:pt x="4471" y="1268"/>
                    </a:lnTo>
                    <a:lnTo>
                      <a:pt x="301" y="1234"/>
                    </a:lnTo>
                    <a:lnTo>
                      <a:pt x="10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5"/>
              <p:cNvSpPr/>
              <p:nvPr/>
            </p:nvSpPr>
            <p:spPr>
              <a:xfrm>
                <a:off x="5203050" y="1808600"/>
                <a:ext cx="55075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528" extrusionOk="0">
                    <a:moveTo>
                      <a:pt x="1118" y="1"/>
                    </a:moveTo>
                    <a:cubicBezTo>
                      <a:pt x="1018" y="1"/>
                      <a:pt x="918" y="43"/>
                      <a:pt x="868" y="126"/>
                    </a:cubicBezTo>
                    <a:lnTo>
                      <a:pt x="1" y="1527"/>
                    </a:lnTo>
                    <a:lnTo>
                      <a:pt x="334" y="1527"/>
                    </a:lnTo>
                    <a:lnTo>
                      <a:pt x="1135" y="259"/>
                    </a:lnTo>
                    <a:lnTo>
                      <a:pt x="1869" y="1527"/>
                    </a:lnTo>
                    <a:lnTo>
                      <a:pt x="2202" y="1527"/>
                    </a:lnTo>
                    <a:lnTo>
                      <a:pt x="1368" y="126"/>
                    </a:lnTo>
                    <a:cubicBezTo>
                      <a:pt x="1318" y="43"/>
                      <a:pt x="1218" y="1"/>
                      <a:pt x="1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5"/>
              <p:cNvSpPr/>
              <p:nvPr/>
            </p:nvSpPr>
            <p:spPr>
              <a:xfrm>
                <a:off x="5238900" y="1846775"/>
                <a:ext cx="61750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935" extrusionOk="0">
                    <a:moveTo>
                      <a:pt x="1" y="0"/>
                    </a:moveTo>
                    <a:lnTo>
                      <a:pt x="335" y="934"/>
                    </a:lnTo>
                    <a:lnTo>
                      <a:pt x="2002" y="934"/>
                    </a:lnTo>
                    <a:cubicBezTo>
                      <a:pt x="2236" y="934"/>
                      <a:pt x="2403" y="801"/>
                      <a:pt x="2469" y="634"/>
                    </a:cubicBezTo>
                    <a:lnTo>
                      <a:pt x="2102" y="634"/>
                    </a:lnTo>
                    <a:cubicBezTo>
                      <a:pt x="2069" y="634"/>
                      <a:pt x="2069" y="667"/>
                      <a:pt x="2002" y="667"/>
                    </a:cubicBezTo>
                    <a:lnTo>
                      <a:pt x="535" y="667"/>
                    </a:lnTo>
                    <a:lnTo>
                      <a:pt x="401" y="267"/>
                    </a:lnTo>
                    <a:lnTo>
                      <a:pt x="2002" y="267"/>
                    </a:lnTo>
                    <a:cubicBezTo>
                      <a:pt x="2036" y="267"/>
                      <a:pt x="2069" y="267"/>
                      <a:pt x="2102" y="300"/>
                    </a:cubicBezTo>
                    <a:lnTo>
                      <a:pt x="2469" y="300"/>
                    </a:lnTo>
                    <a:cubicBezTo>
                      <a:pt x="2403" y="100"/>
                      <a:pt x="2236" y="0"/>
                      <a:pt x="20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5"/>
              <p:cNvSpPr/>
              <p:nvPr/>
            </p:nvSpPr>
            <p:spPr>
              <a:xfrm>
                <a:off x="5159700" y="1846775"/>
                <a:ext cx="61725" cy="23375"/>
              </a:xfrm>
              <a:custGeom>
                <a:avLst/>
                <a:gdLst/>
                <a:ahLst/>
                <a:cxnLst/>
                <a:rect l="l" t="t" r="r" b="b"/>
                <a:pathLst>
                  <a:path w="2469" h="935" extrusionOk="0">
                    <a:moveTo>
                      <a:pt x="434" y="0"/>
                    </a:moveTo>
                    <a:cubicBezTo>
                      <a:pt x="234" y="0"/>
                      <a:pt x="67" y="133"/>
                      <a:pt x="0" y="300"/>
                    </a:cubicBezTo>
                    <a:lnTo>
                      <a:pt x="334" y="300"/>
                    </a:lnTo>
                    <a:cubicBezTo>
                      <a:pt x="367" y="267"/>
                      <a:pt x="400" y="267"/>
                      <a:pt x="434" y="267"/>
                    </a:cubicBezTo>
                    <a:lnTo>
                      <a:pt x="2068" y="267"/>
                    </a:lnTo>
                    <a:lnTo>
                      <a:pt x="1935" y="667"/>
                    </a:lnTo>
                    <a:lnTo>
                      <a:pt x="434" y="667"/>
                    </a:lnTo>
                    <a:cubicBezTo>
                      <a:pt x="400" y="667"/>
                      <a:pt x="367" y="634"/>
                      <a:pt x="334" y="634"/>
                    </a:cubicBezTo>
                    <a:lnTo>
                      <a:pt x="0" y="634"/>
                    </a:lnTo>
                    <a:cubicBezTo>
                      <a:pt x="67" y="801"/>
                      <a:pt x="234" y="934"/>
                      <a:pt x="434" y="934"/>
                    </a:cubicBezTo>
                    <a:lnTo>
                      <a:pt x="2135" y="934"/>
                    </a:lnTo>
                    <a:lnTo>
                      <a:pt x="24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5"/>
              <p:cNvSpPr/>
              <p:nvPr/>
            </p:nvSpPr>
            <p:spPr>
              <a:xfrm>
                <a:off x="5283950" y="1854275"/>
                <a:ext cx="27272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909" h="334" extrusionOk="0">
                    <a:moveTo>
                      <a:pt x="10775" y="134"/>
                    </a:moveTo>
                    <a:lnTo>
                      <a:pt x="10775" y="200"/>
                    </a:lnTo>
                    <a:lnTo>
                      <a:pt x="134" y="200"/>
                    </a:lnTo>
                    <a:lnTo>
                      <a:pt x="134" y="134"/>
                    </a:lnTo>
                    <a:close/>
                    <a:moveTo>
                      <a:pt x="0" y="0"/>
                    </a:moveTo>
                    <a:lnTo>
                      <a:pt x="0" y="334"/>
                    </a:lnTo>
                    <a:lnTo>
                      <a:pt x="10908" y="334"/>
                    </a:lnTo>
                    <a:lnTo>
                      <a:pt x="109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45"/>
              <p:cNvSpPr/>
              <p:nvPr/>
            </p:nvSpPr>
            <p:spPr>
              <a:xfrm>
                <a:off x="4902850" y="1854275"/>
                <a:ext cx="272700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10908" h="334" extrusionOk="0">
                    <a:moveTo>
                      <a:pt x="10774" y="134"/>
                    </a:moveTo>
                    <a:lnTo>
                      <a:pt x="10774" y="200"/>
                    </a:lnTo>
                    <a:lnTo>
                      <a:pt x="133" y="200"/>
                    </a:lnTo>
                    <a:lnTo>
                      <a:pt x="133" y="134"/>
                    </a:lnTo>
                    <a:close/>
                    <a:moveTo>
                      <a:pt x="0" y="0"/>
                    </a:moveTo>
                    <a:lnTo>
                      <a:pt x="0" y="334"/>
                    </a:lnTo>
                    <a:lnTo>
                      <a:pt x="10908" y="334"/>
                    </a:lnTo>
                    <a:lnTo>
                      <a:pt x="109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45"/>
              <p:cNvSpPr/>
              <p:nvPr/>
            </p:nvSpPr>
            <p:spPr>
              <a:xfrm>
                <a:off x="5221400" y="2351300"/>
                <a:ext cx="1700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68" h="301" extrusionOk="0">
                    <a:moveTo>
                      <a:pt x="0" y="0"/>
                    </a:moveTo>
                    <a:lnTo>
                      <a:pt x="0" y="300"/>
                    </a:lnTo>
                    <a:lnTo>
                      <a:pt x="67" y="300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45"/>
              <p:cNvSpPr/>
              <p:nvPr/>
            </p:nvSpPr>
            <p:spPr>
              <a:xfrm>
                <a:off x="5230575" y="2349625"/>
                <a:ext cx="75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101" extrusionOk="0">
                    <a:moveTo>
                      <a:pt x="3036" y="0"/>
                    </a:moveTo>
                    <a:lnTo>
                      <a:pt x="3036" y="0"/>
                    </a:lnTo>
                    <a:cubicBezTo>
                      <a:pt x="2069" y="34"/>
                      <a:pt x="1034" y="67"/>
                      <a:pt x="0" y="67"/>
                    </a:cubicBezTo>
                    <a:lnTo>
                      <a:pt x="0" y="101"/>
                    </a:lnTo>
                    <a:cubicBezTo>
                      <a:pt x="1034" y="101"/>
                      <a:pt x="2069" y="67"/>
                      <a:pt x="3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45"/>
              <p:cNvSpPr/>
              <p:nvPr/>
            </p:nvSpPr>
            <p:spPr>
              <a:xfrm>
                <a:off x="5142425" y="2348800"/>
                <a:ext cx="72325" cy="3350"/>
              </a:xfrm>
              <a:custGeom>
                <a:avLst/>
                <a:gdLst/>
                <a:ahLst/>
                <a:cxnLst/>
                <a:rect l="l" t="t" r="r" b="b"/>
                <a:pathLst>
                  <a:path w="2893" h="134" extrusionOk="0">
                    <a:moveTo>
                      <a:pt x="1" y="1"/>
                    </a:moveTo>
                    <a:cubicBezTo>
                      <a:pt x="964" y="67"/>
                      <a:pt x="1895" y="100"/>
                      <a:pt x="2893" y="134"/>
                    </a:cubicBezTo>
                    <a:lnTo>
                      <a:pt x="2893" y="100"/>
                    </a:lnTo>
                    <a:cubicBezTo>
                      <a:pt x="1895" y="100"/>
                      <a:pt x="964" y="67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45"/>
              <p:cNvSpPr/>
              <p:nvPr/>
            </p:nvSpPr>
            <p:spPr>
              <a:xfrm>
                <a:off x="5308125" y="2342950"/>
                <a:ext cx="73425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2937" h="535" extrusionOk="0">
                    <a:moveTo>
                      <a:pt x="2936" y="1"/>
                    </a:moveTo>
                    <a:cubicBezTo>
                      <a:pt x="2869" y="1"/>
                      <a:pt x="2803" y="1"/>
                      <a:pt x="2736" y="34"/>
                    </a:cubicBezTo>
                    <a:cubicBezTo>
                      <a:pt x="2736" y="67"/>
                      <a:pt x="2736" y="134"/>
                      <a:pt x="2703" y="167"/>
                    </a:cubicBezTo>
                    <a:lnTo>
                      <a:pt x="2703" y="267"/>
                    </a:lnTo>
                    <a:lnTo>
                      <a:pt x="2602" y="301"/>
                    </a:lnTo>
                    <a:cubicBezTo>
                      <a:pt x="1769" y="401"/>
                      <a:pt x="901" y="468"/>
                      <a:pt x="1" y="534"/>
                    </a:cubicBezTo>
                    <a:cubicBezTo>
                      <a:pt x="1001" y="468"/>
                      <a:pt x="2002" y="401"/>
                      <a:pt x="2936" y="267"/>
                    </a:cubicBezTo>
                    <a:cubicBezTo>
                      <a:pt x="2936" y="179"/>
                      <a:pt x="2936" y="90"/>
                      <a:pt x="2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45"/>
              <p:cNvSpPr/>
              <p:nvPr/>
            </p:nvSpPr>
            <p:spPr>
              <a:xfrm>
                <a:off x="5072950" y="2202025"/>
                <a:ext cx="313600" cy="154300"/>
              </a:xfrm>
              <a:custGeom>
                <a:avLst/>
                <a:gdLst/>
                <a:ahLst/>
                <a:cxnLst/>
                <a:rect l="l" t="t" r="r" b="b"/>
                <a:pathLst>
                  <a:path w="12544" h="6172" extrusionOk="0">
                    <a:moveTo>
                      <a:pt x="5938" y="0"/>
                    </a:moveTo>
                    <a:cubicBezTo>
                      <a:pt x="3337" y="0"/>
                      <a:pt x="1035" y="1601"/>
                      <a:pt x="234" y="3736"/>
                    </a:cubicBezTo>
                    <a:cubicBezTo>
                      <a:pt x="134" y="4070"/>
                      <a:pt x="34" y="4370"/>
                      <a:pt x="1" y="4704"/>
                    </a:cubicBezTo>
                    <a:cubicBezTo>
                      <a:pt x="1" y="4737"/>
                      <a:pt x="1" y="4737"/>
                      <a:pt x="34" y="4737"/>
                    </a:cubicBezTo>
                    <a:cubicBezTo>
                      <a:pt x="68" y="4770"/>
                      <a:pt x="68" y="4804"/>
                      <a:pt x="68" y="4837"/>
                    </a:cubicBezTo>
                    <a:cubicBezTo>
                      <a:pt x="68" y="5204"/>
                      <a:pt x="34" y="5571"/>
                      <a:pt x="34" y="5904"/>
                    </a:cubicBezTo>
                    <a:lnTo>
                      <a:pt x="134" y="5904"/>
                    </a:lnTo>
                    <a:cubicBezTo>
                      <a:pt x="1068" y="6038"/>
                      <a:pt x="2002" y="6105"/>
                      <a:pt x="2970" y="6171"/>
                    </a:cubicBezTo>
                    <a:cubicBezTo>
                      <a:pt x="2136" y="6105"/>
                      <a:pt x="1335" y="6038"/>
                      <a:pt x="535" y="5938"/>
                    </a:cubicBezTo>
                    <a:lnTo>
                      <a:pt x="435" y="5938"/>
                    </a:lnTo>
                    <a:lnTo>
                      <a:pt x="435" y="5838"/>
                    </a:lnTo>
                    <a:cubicBezTo>
                      <a:pt x="435" y="5771"/>
                      <a:pt x="435" y="5738"/>
                      <a:pt x="401" y="5671"/>
                    </a:cubicBezTo>
                    <a:cubicBezTo>
                      <a:pt x="334" y="5671"/>
                      <a:pt x="268" y="5671"/>
                      <a:pt x="201" y="5638"/>
                    </a:cubicBezTo>
                    <a:cubicBezTo>
                      <a:pt x="201" y="5571"/>
                      <a:pt x="201" y="5471"/>
                      <a:pt x="201" y="5371"/>
                    </a:cubicBezTo>
                    <a:cubicBezTo>
                      <a:pt x="201" y="2635"/>
                      <a:pt x="2836" y="300"/>
                      <a:pt x="5938" y="300"/>
                    </a:cubicBezTo>
                    <a:cubicBezTo>
                      <a:pt x="9241" y="300"/>
                      <a:pt x="12076" y="2435"/>
                      <a:pt x="12310" y="5037"/>
                    </a:cubicBezTo>
                    <a:cubicBezTo>
                      <a:pt x="12310" y="4970"/>
                      <a:pt x="12310" y="4904"/>
                      <a:pt x="12310" y="4837"/>
                    </a:cubicBezTo>
                    <a:cubicBezTo>
                      <a:pt x="12310" y="4804"/>
                      <a:pt x="12343" y="4770"/>
                      <a:pt x="12343" y="4737"/>
                    </a:cubicBezTo>
                    <a:cubicBezTo>
                      <a:pt x="12376" y="4704"/>
                      <a:pt x="12410" y="4704"/>
                      <a:pt x="12443" y="4704"/>
                    </a:cubicBezTo>
                    <a:lnTo>
                      <a:pt x="12543" y="4704"/>
                    </a:lnTo>
                    <a:cubicBezTo>
                      <a:pt x="12510" y="4403"/>
                      <a:pt x="12443" y="4137"/>
                      <a:pt x="12343" y="3870"/>
                    </a:cubicBezTo>
                    <a:cubicBezTo>
                      <a:pt x="11509" y="1668"/>
                      <a:pt x="8907" y="0"/>
                      <a:pt x="59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45"/>
              <p:cNvSpPr/>
              <p:nvPr/>
            </p:nvSpPr>
            <p:spPr>
              <a:xfrm>
                <a:off x="5082975" y="2214525"/>
                <a:ext cx="138450" cy="144300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5772" extrusionOk="0">
                    <a:moveTo>
                      <a:pt x="5271" y="267"/>
                    </a:moveTo>
                    <a:lnTo>
                      <a:pt x="5271" y="5471"/>
                    </a:lnTo>
                    <a:lnTo>
                      <a:pt x="5271" y="5505"/>
                    </a:lnTo>
                    <a:cubicBezTo>
                      <a:pt x="4270" y="5471"/>
                      <a:pt x="3336" y="5438"/>
                      <a:pt x="2369" y="5371"/>
                    </a:cubicBezTo>
                    <a:cubicBezTo>
                      <a:pt x="1668" y="5338"/>
                      <a:pt x="968" y="5271"/>
                      <a:pt x="300" y="5204"/>
                    </a:cubicBezTo>
                    <a:cubicBezTo>
                      <a:pt x="300" y="5104"/>
                      <a:pt x="300" y="5038"/>
                      <a:pt x="300" y="4971"/>
                    </a:cubicBezTo>
                    <a:cubicBezTo>
                      <a:pt x="300" y="2569"/>
                      <a:pt x="2602" y="434"/>
                      <a:pt x="5271" y="267"/>
                    </a:cubicBezTo>
                    <a:close/>
                    <a:moveTo>
                      <a:pt x="5404" y="1"/>
                    </a:moveTo>
                    <a:cubicBezTo>
                      <a:pt x="2535" y="67"/>
                      <a:pt x="0" y="2402"/>
                      <a:pt x="0" y="4971"/>
                    </a:cubicBezTo>
                    <a:cubicBezTo>
                      <a:pt x="0" y="5038"/>
                      <a:pt x="34" y="5104"/>
                      <a:pt x="34" y="5171"/>
                    </a:cubicBezTo>
                    <a:cubicBezTo>
                      <a:pt x="34" y="5238"/>
                      <a:pt x="34" y="5271"/>
                      <a:pt x="34" y="5338"/>
                    </a:cubicBezTo>
                    <a:lnTo>
                      <a:pt x="34" y="5438"/>
                    </a:lnTo>
                    <a:lnTo>
                      <a:pt x="134" y="5438"/>
                    </a:lnTo>
                    <a:cubicBezTo>
                      <a:pt x="934" y="5538"/>
                      <a:pt x="1735" y="5605"/>
                      <a:pt x="2569" y="5671"/>
                    </a:cubicBezTo>
                    <a:cubicBezTo>
                      <a:pt x="3503" y="5738"/>
                      <a:pt x="4437" y="5771"/>
                      <a:pt x="5404" y="5771"/>
                    </a:cubicBezTo>
                    <a:lnTo>
                      <a:pt x="5537" y="5771"/>
                    </a:lnTo>
                    <a:lnTo>
                      <a:pt x="5537" y="5471"/>
                    </a:lnTo>
                    <a:lnTo>
                      <a:pt x="55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45"/>
              <p:cNvSpPr/>
              <p:nvPr/>
            </p:nvSpPr>
            <p:spPr>
              <a:xfrm>
                <a:off x="5223075" y="2214525"/>
                <a:ext cx="153450" cy="144300"/>
              </a:xfrm>
              <a:custGeom>
                <a:avLst/>
                <a:gdLst/>
                <a:ahLst/>
                <a:cxnLst/>
                <a:rect l="l" t="t" r="r" b="b"/>
                <a:pathLst>
                  <a:path w="6138" h="5772" extrusionOk="0">
                    <a:moveTo>
                      <a:pt x="300" y="267"/>
                    </a:moveTo>
                    <a:cubicBezTo>
                      <a:pt x="3336" y="434"/>
                      <a:pt x="5871" y="2536"/>
                      <a:pt x="5871" y="4971"/>
                    </a:cubicBezTo>
                    <a:cubicBezTo>
                      <a:pt x="5871" y="5038"/>
                      <a:pt x="5871" y="5104"/>
                      <a:pt x="5871" y="5171"/>
                    </a:cubicBezTo>
                    <a:cubicBezTo>
                      <a:pt x="5037" y="5271"/>
                      <a:pt x="4203" y="5338"/>
                      <a:pt x="3336" y="5404"/>
                    </a:cubicBezTo>
                    <a:cubicBezTo>
                      <a:pt x="2369" y="5471"/>
                      <a:pt x="1334" y="5505"/>
                      <a:pt x="300" y="5505"/>
                    </a:cubicBezTo>
                    <a:lnTo>
                      <a:pt x="300" y="5471"/>
                    </a:lnTo>
                    <a:lnTo>
                      <a:pt x="300" y="267"/>
                    </a:lnTo>
                    <a:close/>
                    <a:moveTo>
                      <a:pt x="0" y="1"/>
                    </a:moveTo>
                    <a:lnTo>
                      <a:pt x="0" y="5471"/>
                    </a:lnTo>
                    <a:lnTo>
                      <a:pt x="0" y="5771"/>
                    </a:lnTo>
                    <a:lnTo>
                      <a:pt x="200" y="5771"/>
                    </a:lnTo>
                    <a:cubicBezTo>
                      <a:pt x="1301" y="5771"/>
                      <a:pt x="2369" y="5738"/>
                      <a:pt x="3403" y="5671"/>
                    </a:cubicBezTo>
                    <a:cubicBezTo>
                      <a:pt x="4303" y="5605"/>
                      <a:pt x="5171" y="5538"/>
                      <a:pt x="6004" y="5438"/>
                    </a:cubicBezTo>
                    <a:lnTo>
                      <a:pt x="6105" y="5404"/>
                    </a:lnTo>
                    <a:lnTo>
                      <a:pt x="6105" y="5304"/>
                    </a:lnTo>
                    <a:cubicBezTo>
                      <a:pt x="6105" y="5271"/>
                      <a:pt x="6138" y="5204"/>
                      <a:pt x="6138" y="5171"/>
                    </a:cubicBezTo>
                    <a:cubicBezTo>
                      <a:pt x="6138" y="5071"/>
                      <a:pt x="6138" y="5004"/>
                      <a:pt x="6138" y="4971"/>
                    </a:cubicBezTo>
                    <a:cubicBezTo>
                      <a:pt x="6138" y="2369"/>
                      <a:pt x="3403" y="10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45"/>
              <p:cNvSpPr/>
              <p:nvPr/>
            </p:nvSpPr>
            <p:spPr>
              <a:xfrm>
                <a:off x="5128000" y="3213575"/>
                <a:ext cx="83425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668" extrusionOk="0">
                    <a:moveTo>
                      <a:pt x="34" y="1"/>
                    </a:moveTo>
                    <a:lnTo>
                      <a:pt x="0" y="267"/>
                    </a:lnTo>
                    <a:cubicBezTo>
                      <a:pt x="34" y="267"/>
                      <a:pt x="101" y="301"/>
                      <a:pt x="167" y="301"/>
                    </a:cubicBezTo>
                    <a:cubicBezTo>
                      <a:pt x="1135" y="501"/>
                      <a:pt x="2202" y="634"/>
                      <a:pt x="3336" y="668"/>
                    </a:cubicBezTo>
                    <a:lnTo>
                      <a:pt x="3336" y="367"/>
                    </a:lnTo>
                    <a:cubicBezTo>
                      <a:pt x="2202" y="334"/>
                      <a:pt x="1101" y="234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45"/>
              <p:cNvSpPr/>
              <p:nvPr/>
            </p:nvSpPr>
            <p:spPr>
              <a:xfrm>
                <a:off x="5238075" y="3210250"/>
                <a:ext cx="87600" cy="19200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768" extrusionOk="0">
                    <a:moveTo>
                      <a:pt x="3436" y="0"/>
                    </a:moveTo>
                    <a:cubicBezTo>
                      <a:pt x="3403" y="33"/>
                      <a:pt x="3336" y="33"/>
                      <a:pt x="3303" y="33"/>
                    </a:cubicBezTo>
                    <a:cubicBezTo>
                      <a:pt x="2336" y="300"/>
                      <a:pt x="1201" y="467"/>
                      <a:pt x="1" y="500"/>
                    </a:cubicBezTo>
                    <a:lnTo>
                      <a:pt x="1" y="767"/>
                    </a:lnTo>
                    <a:cubicBezTo>
                      <a:pt x="1168" y="734"/>
                      <a:pt x="2302" y="567"/>
                      <a:pt x="3270" y="334"/>
                    </a:cubicBezTo>
                    <a:cubicBezTo>
                      <a:pt x="3336" y="300"/>
                      <a:pt x="3436" y="300"/>
                      <a:pt x="3503" y="267"/>
                    </a:cubicBezTo>
                    <a:lnTo>
                      <a:pt x="34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45"/>
              <p:cNvSpPr/>
              <p:nvPr/>
            </p:nvSpPr>
            <p:spPr>
              <a:xfrm>
                <a:off x="5202225" y="3029275"/>
                <a:ext cx="44225" cy="59712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23885" extrusionOk="0">
                    <a:moveTo>
                      <a:pt x="901" y="1"/>
                    </a:moveTo>
                    <a:cubicBezTo>
                      <a:pt x="924" y="1"/>
                      <a:pt x="946" y="2"/>
                      <a:pt x="968" y="6"/>
                    </a:cubicBezTo>
                    <a:lnTo>
                      <a:pt x="968" y="6"/>
                    </a:lnTo>
                    <a:lnTo>
                      <a:pt x="968" y="1"/>
                    </a:lnTo>
                    <a:close/>
                    <a:moveTo>
                      <a:pt x="834" y="1"/>
                    </a:moveTo>
                    <a:lnTo>
                      <a:pt x="834" y="6"/>
                    </a:lnTo>
                    <a:lnTo>
                      <a:pt x="834" y="6"/>
                    </a:lnTo>
                    <a:cubicBezTo>
                      <a:pt x="856" y="2"/>
                      <a:pt x="878" y="1"/>
                      <a:pt x="901" y="1"/>
                    </a:cubicBezTo>
                    <a:close/>
                    <a:moveTo>
                      <a:pt x="968" y="6"/>
                    </a:moveTo>
                    <a:lnTo>
                      <a:pt x="968" y="267"/>
                    </a:lnTo>
                    <a:cubicBezTo>
                      <a:pt x="1001" y="301"/>
                      <a:pt x="1001" y="334"/>
                      <a:pt x="1001" y="368"/>
                    </a:cubicBezTo>
                    <a:lnTo>
                      <a:pt x="1468" y="23584"/>
                    </a:lnTo>
                    <a:cubicBezTo>
                      <a:pt x="1568" y="23651"/>
                      <a:pt x="1668" y="23751"/>
                      <a:pt x="1768" y="23851"/>
                    </a:cubicBezTo>
                    <a:lnTo>
                      <a:pt x="1435" y="8006"/>
                    </a:lnTo>
                    <a:lnTo>
                      <a:pt x="1435" y="7739"/>
                    </a:lnTo>
                    <a:lnTo>
                      <a:pt x="1301" y="334"/>
                    </a:lnTo>
                    <a:cubicBezTo>
                      <a:pt x="1272" y="157"/>
                      <a:pt x="1137" y="32"/>
                      <a:pt x="968" y="6"/>
                    </a:cubicBezTo>
                    <a:close/>
                    <a:moveTo>
                      <a:pt x="834" y="6"/>
                    </a:moveTo>
                    <a:lnTo>
                      <a:pt x="834" y="6"/>
                    </a:lnTo>
                    <a:cubicBezTo>
                      <a:pt x="671" y="32"/>
                      <a:pt x="563" y="157"/>
                      <a:pt x="534" y="334"/>
                    </a:cubicBezTo>
                    <a:lnTo>
                      <a:pt x="367" y="7739"/>
                    </a:lnTo>
                    <a:lnTo>
                      <a:pt x="367" y="8006"/>
                    </a:lnTo>
                    <a:lnTo>
                      <a:pt x="0" y="23884"/>
                    </a:lnTo>
                    <a:cubicBezTo>
                      <a:pt x="67" y="23784"/>
                      <a:pt x="167" y="23684"/>
                      <a:pt x="267" y="23584"/>
                    </a:cubicBezTo>
                    <a:lnTo>
                      <a:pt x="834" y="368"/>
                    </a:lnTo>
                    <a:cubicBezTo>
                      <a:pt x="834" y="334"/>
                      <a:pt x="834" y="334"/>
                      <a:pt x="834" y="334"/>
                    </a:cubicBezTo>
                    <a:lnTo>
                      <a:pt x="834" y="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45"/>
              <p:cNvSpPr/>
              <p:nvPr/>
            </p:nvSpPr>
            <p:spPr>
              <a:xfrm>
                <a:off x="5095475" y="1953500"/>
                <a:ext cx="271050" cy="24225"/>
              </a:xfrm>
              <a:custGeom>
                <a:avLst/>
                <a:gdLst/>
                <a:ahLst/>
                <a:cxnLst/>
                <a:rect l="l" t="t" r="r" b="b"/>
                <a:pathLst>
                  <a:path w="10842" h="969" extrusionOk="0">
                    <a:moveTo>
                      <a:pt x="5071" y="1"/>
                    </a:moveTo>
                    <a:cubicBezTo>
                      <a:pt x="3370" y="1"/>
                      <a:pt x="1668" y="168"/>
                      <a:pt x="201" y="468"/>
                    </a:cubicBezTo>
                    <a:cubicBezTo>
                      <a:pt x="134" y="501"/>
                      <a:pt x="67" y="501"/>
                      <a:pt x="1" y="535"/>
                    </a:cubicBezTo>
                    <a:lnTo>
                      <a:pt x="67" y="801"/>
                    </a:lnTo>
                    <a:cubicBezTo>
                      <a:pt x="101" y="801"/>
                      <a:pt x="134" y="768"/>
                      <a:pt x="167" y="768"/>
                    </a:cubicBezTo>
                    <a:cubicBezTo>
                      <a:pt x="1001" y="568"/>
                      <a:pt x="1935" y="434"/>
                      <a:pt x="2903" y="368"/>
                    </a:cubicBezTo>
                    <a:lnTo>
                      <a:pt x="2903" y="334"/>
                    </a:lnTo>
                    <a:lnTo>
                      <a:pt x="3003" y="334"/>
                    </a:lnTo>
                    <a:cubicBezTo>
                      <a:pt x="3670" y="301"/>
                      <a:pt x="4370" y="268"/>
                      <a:pt x="5071" y="268"/>
                    </a:cubicBezTo>
                    <a:lnTo>
                      <a:pt x="5238" y="268"/>
                    </a:lnTo>
                    <a:lnTo>
                      <a:pt x="5238" y="168"/>
                    </a:lnTo>
                    <a:lnTo>
                      <a:pt x="5371" y="168"/>
                    </a:lnTo>
                    <a:lnTo>
                      <a:pt x="5371" y="268"/>
                    </a:lnTo>
                    <a:cubicBezTo>
                      <a:pt x="6172" y="268"/>
                      <a:pt x="6972" y="334"/>
                      <a:pt x="7773" y="401"/>
                    </a:cubicBezTo>
                    <a:lnTo>
                      <a:pt x="7773" y="334"/>
                    </a:lnTo>
                    <a:lnTo>
                      <a:pt x="7906" y="334"/>
                    </a:lnTo>
                    <a:lnTo>
                      <a:pt x="7906" y="434"/>
                    </a:lnTo>
                    <a:cubicBezTo>
                      <a:pt x="8874" y="535"/>
                      <a:pt x="9808" y="701"/>
                      <a:pt x="10675" y="935"/>
                    </a:cubicBezTo>
                    <a:cubicBezTo>
                      <a:pt x="10675" y="935"/>
                      <a:pt x="10708" y="968"/>
                      <a:pt x="10742" y="968"/>
                    </a:cubicBezTo>
                    <a:lnTo>
                      <a:pt x="10842" y="701"/>
                    </a:lnTo>
                    <a:cubicBezTo>
                      <a:pt x="10775" y="668"/>
                      <a:pt x="10708" y="668"/>
                      <a:pt x="10641" y="635"/>
                    </a:cubicBezTo>
                    <a:cubicBezTo>
                      <a:pt x="9007" y="201"/>
                      <a:pt x="7072" y="1"/>
                      <a:pt x="50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45"/>
              <p:cNvSpPr/>
              <p:nvPr/>
            </p:nvSpPr>
            <p:spPr>
              <a:xfrm>
                <a:off x="5082125" y="2155325"/>
                <a:ext cx="29775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11910" h="1068" extrusionOk="0">
                    <a:moveTo>
                      <a:pt x="5571" y="0"/>
                    </a:moveTo>
                    <a:cubicBezTo>
                      <a:pt x="3670" y="0"/>
                      <a:pt x="1802" y="200"/>
                      <a:pt x="168" y="567"/>
                    </a:cubicBezTo>
                    <a:lnTo>
                      <a:pt x="1" y="634"/>
                    </a:lnTo>
                    <a:lnTo>
                      <a:pt x="34" y="901"/>
                    </a:lnTo>
                    <a:cubicBezTo>
                      <a:pt x="68" y="868"/>
                      <a:pt x="101" y="868"/>
                      <a:pt x="134" y="868"/>
                    </a:cubicBezTo>
                    <a:cubicBezTo>
                      <a:pt x="1769" y="501"/>
                      <a:pt x="3637" y="300"/>
                      <a:pt x="5571" y="300"/>
                    </a:cubicBezTo>
                    <a:cubicBezTo>
                      <a:pt x="7806" y="300"/>
                      <a:pt x="9908" y="534"/>
                      <a:pt x="11709" y="1034"/>
                    </a:cubicBezTo>
                    <a:cubicBezTo>
                      <a:pt x="11743" y="1068"/>
                      <a:pt x="11776" y="1068"/>
                      <a:pt x="11843" y="1068"/>
                    </a:cubicBezTo>
                    <a:lnTo>
                      <a:pt x="11909" y="801"/>
                    </a:lnTo>
                    <a:lnTo>
                      <a:pt x="11709" y="767"/>
                    </a:lnTo>
                    <a:cubicBezTo>
                      <a:pt x="9975" y="300"/>
                      <a:pt x="7973" y="34"/>
                      <a:pt x="5905" y="0"/>
                    </a:cubicBezTo>
                    <a:lnTo>
                      <a:pt x="5905" y="134"/>
                    </a:lnTo>
                    <a:lnTo>
                      <a:pt x="5772" y="134"/>
                    </a:lnTo>
                    <a:lnTo>
                      <a:pt x="57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45"/>
              <p:cNvSpPr/>
              <p:nvPr/>
            </p:nvSpPr>
            <p:spPr>
              <a:xfrm>
                <a:off x="5095475" y="2966725"/>
                <a:ext cx="26187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10475" h="735" extrusionOk="0">
                    <a:moveTo>
                      <a:pt x="10308" y="1"/>
                    </a:moveTo>
                    <a:cubicBezTo>
                      <a:pt x="8707" y="301"/>
                      <a:pt x="6872" y="434"/>
                      <a:pt x="4904" y="434"/>
                    </a:cubicBezTo>
                    <a:cubicBezTo>
                      <a:pt x="3270" y="434"/>
                      <a:pt x="1668" y="334"/>
                      <a:pt x="267" y="134"/>
                    </a:cubicBezTo>
                    <a:cubicBezTo>
                      <a:pt x="201" y="134"/>
                      <a:pt x="134" y="101"/>
                      <a:pt x="67" y="101"/>
                    </a:cubicBezTo>
                    <a:lnTo>
                      <a:pt x="1" y="368"/>
                    </a:lnTo>
                    <a:cubicBezTo>
                      <a:pt x="101" y="401"/>
                      <a:pt x="201" y="401"/>
                      <a:pt x="267" y="401"/>
                    </a:cubicBezTo>
                    <a:cubicBezTo>
                      <a:pt x="1702" y="635"/>
                      <a:pt x="3270" y="735"/>
                      <a:pt x="4904" y="735"/>
                    </a:cubicBezTo>
                    <a:cubicBezTo>
                      <a:pt x="6839" y="735"/>
                      <a:pt x="8673" y="568"/>
                      <a:pt x="10275" y="301"/>
                    </a:cubicBezTo>
                    <a:cubicBezTo>
                      <a:pt x="10341" y="301"/>
                      <a:pt x="10408" y="268"/>
                      <a:pt x="10475" y="268"/>
                    </a:cubicBezTo>
                    <a:lnTo>
                      <a:pt x="1040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45"/>
              <p:cNvSpPr/>
              <p:nvPr/>
            </p:nvSpPr>
            <p:spPr>
              <a:xfrm>
                <a:off x="5099650" y="2772425"/>
                <a:ext cx="113425" cy="182650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7306" extrusionOk="0">
                    <a:moveTo>
                      <a:pt x="1435" y="367"/>
                    </a:moveTo>
                    <a:cubicBezTo>
                      <a:pt x="1968" y="768"/>
                      <a:pt x="2936" y="1335"/>
                      <a:pt x="4270" y="1468"/>
                    </a:cubicBezTo>
                    <a:lnTo>
                      <a:pt x="4270" y="7006"/>
                    </a:lnTo>
                    <a:cubicBezTo>
                      <a:pt x="1735" y="6605"/>
                      <a:pt x="567" y="4170"/>
                      <a:pt x="301" y="3570"/>
                    </a:cubicBezTo>
                    <a:lnTo>
                      <a:pt x="1435" y="367"/>
                    </a:lnTo>
                    <a:close/>
                    <a:moveTo>
                      <a:pt x="1335" y="1"/>
                    </a:moveTo>
                    <a:cubicBezTo>
                      <a:pt x="1268" y="1"/>
                      <a:pt x="1235" y="34"/>
                      <a:pt x="1235" y="101"/>
                    </a:cubicBezTo>
                    <a:lnTo>
                      <a:pt x="34" y="3536"/>
                    </a:lnTo>
                    <a:cubicBezTo>
                      <a:pt x="0" y="3570"/>
                      <a:pt x="34" y="3603"/>
                      <a:pt x="34" y="3637"/>
                    </a:cubicBezTo>
                    <a:cubicBezTo>
                      <a:pt x="234" y="4170"/>
                      <a:pt x="1501" y="6939"/>
                      <a:pt x="4337" y="7306"/>
                    </a:cubicBezTo>
                    <a:lnTo>
                      <a:pt x="4370" y="7306"/>
                    </a:lnTo>
                    <a:cubicBezTo>
                      <a:pt x="4470" y="7306"/>
                      <a:pt x="4537" y="7206"/>
                      <a:pt x="4537" y="7106"/>
                    </a:cubicBezTo>
                    <a:lnTo>
                      <a:pt x="4537" y="1368"/>
                    </a:lnTo>
                    <a:cubicBezTo>
                      <a:pt x="4537" y="1268"/>
                      <a:pt x="4470" y="1201"/>
                      <a:pt x="4370" y="1201"/>
                    </a:cubicBezTo>
                    <a:cubicBezTo>
                      <a:pt x="2936" y="1068"/>
                      <a:pt x="1935" y="401"/>
                      <a:pt x="1468" y="34"/>
                    </a:cubicBezTo>
                    <a:cubicBezTo>
                      <a:pt x="1435" y="1"/>
                      <a:pt x="1368" y="1"/>
                      <a:pt x="1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45"/>
              <p:cNvSpPr/>
              <p:nvPr/>
            </p:nvSpPr>
            <p:spPr>
              <a:xfrm>
                <a:off x="5233075" y="2770750"/>
                <a:ext cx="122600" cy="184325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7373" extrusionOk="0">
                    <a:moveTo>
                      <a:pt x="3503" y="334"/>
                    </a:moveTo>
                    <a:cubicBezTo>
                      <a:pt x="3837" y="1135"/>
                      <a:pt x="4504" y="2736"/>
                      <a:pt x="4637" y="3570"/>
                    </a:cubicBezTo>
                    <a:cubicBezTo>
                      <a:pt x="4404" y="4037"/>
                      <a:pt x="2969" y="6739"/>
                      <a:pt x="267" y="7073"/>
                    </a:cubicBezTo>
                    <a:lnTo>
                      <a:pt x="267" y="1535"/>
                    </a:lnTo>
                    <a:cubicBezTo>
                      <a:pt x="1335" y="1402"/>
                      <a:pt x="2402" y="1002"/>
                      <a:pt x="3503" y="334"/>
                    </a:cubicBezTo>
                    <a:close/>
                    <a:moveTo>
                      <a:pt x="3603" y="1"/>
                    </a:moveTo>
                    <a:cubicBezTo>
                      <a:pt x="3570" y="1"/>
                      <a:pt x="3503" y="1"/>
                      <a:pt x="3470" y="34"/>
                    </a:cubicBezTo>
                    <a:cubicBezTo>
                      <a:pt x="2369" y="735"/>
                      <a:pt x="1235" y="1168"/>
                      <a:pt x="134" y="1268"/>
                    </a:cubicBezTo>
                    <a:cubicBezTo>
                      <a:pt x="67" y="1268"/>
                      <a:pt x="0" y="1335"/>
                      <a:pt x="0" y="1435"/>
                    </a:cubicBezTo>
                    <a:lnTo>
                      <a:pt x="0" y="7206"/>
                    </a:lnTo>
                    <a:cubicBezTo>
                      <a:pt x="0" y="7306"/>
                      <a:pt x="67" y="7373"/>
                      <a:pt x="167" y="7373"/>
                    </a:cubicBezTo>
                    <a:lnTo>
                      <a:pt x="201" y="7373"/>
                    </a:lnTo>
                    <a:cubicBezTo>
                      <a:pt x="3169" y="7073"/>
                      <a:pt x="4637" y="4237"/>
                      <a:pt x="4904" y="3670"/>
                    </a:cubicBezTo>
                    <a:cubicBezTo>
                      <a:pt x="4904" y="3637"/>
                      <a:pt x="4904" y="3603"/>
                      <a:pt x="4904" y="3570"/>
                    </a:cubicBezTo>
                    <a:cubicBezTo>
                      <a:pt x="4771" y="2636"/>
                      <a:pt x="4003" y="835"/>
                      <a:pt x="3670" y="68"/>
                    </a:cubicBezTo>
                    <a:cubicBezTo>
                      <a:pt x="3670" y="34"/>
                      <a:pt x="3636" y="1"/>
                      <a:pt x="3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45"/>
              <p:cNvSpPr/>
              <p:nvPr/>
            </p:nvSpPr>
            <p:spPr>
              <a:xfrm>
                <a:off x="5126325" y="2752400"/>
                <a:ext cx="203500" cy="35900"/>
              </a:xfrm>
              <a:custGeom>
                <a:avLst/>
                <a:gdLst/>
                <a:ahLst/>
                <a:cxnLst/>
                <a:rect l="l" t="t" r="r" b="b"/>
                <a:pathLst>
                  <a:path w="8140" h="1436" extrusionOk="0">
                    <a:moveTo>
                      <a:pt x="67" y="1"/>
                    </a:moveTo>
                    <a:cubicBezTo>
                      <a:pt x="101" y="34"/>
                      <a:pt x="101" y="68"/>
                      <a:pt x="67" y="101"/>
                    </a:cubicBezTo>
                    <a:cubicBezTo>
                      <a:pt x="67" y="134"/>
                      <a:pt x="34" y="168"/>
                      <a:pt x="1" y="268"/>
                    </a:cubicBezTo>
                    <a:cubicBezTo>
                      <a:pt x="468" y="568"/>
                      <a:pt x="1969" y="1435"/>
                      <a:pt x="4070" y="1435"/>
                    </a:cubicBezTo>
                    <a:cubicBezTo>
                      <a:pt x="5271" y="1435"/>
                      <a:pt x="6639" y="1135"/>
                      <a:pt x="8140" y="268"/>
                    </a:cubicBezTo>
                    <a:cubicBezTo>
                      <a:pt x="8073" y="168"/>
                      <a:pt x="8040" y="101"/>
                      <a:pt x="8040" y="101"/>
                    </a:cubicBezTo>
                    <a:cubicBezTo>
                      <a:pt x="8040" y="101"/>
                      <a:pt x="8040" y="68"/>
                      <a:pt x="8040" y="34"/>
                    </a:cubicBezTo>
                    <a:lnTo>
                      <a:pt x="8006" y="1"/>
                    </a:lnTo>
                    <a:cubicBezTo>
                      <a:pt x="7973" y="34"/>
                      <a:pt x="7940" y="34"/>
                      <a:pt x="7940" y="68"/>
                    </a:cubicBezTo>
                    <a:cubicBezTo>
                      <a:pt x="6534" y="894"/>
                      <a:pt x="5210" y="1173"/>
                      <a:pt x="4062" y="1173"/>
                    </a:cubicBezTo>
                    <a:cubicBezTo>
                      <a:pt x="2107" y="1173"/>
                      <a:pt x="663" y="362"/>
                      <a:pt x="201" y="68"/>
                    </a:cubicBezTo>
                    <a:cubicBezTo>
                      <a:pt x="168" y="34"/>
                      <a:pt x="134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45"/>
              <p:cNvSpPr/>
              <p:nvPr/>
            </p:nvSpPr>
            <p:spPr>
              <a:xfrm>
                <a:off x="5289775" y="1961850"/>
                <a:ext cx="85100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6506" extrusionOk="0">
                    <a:moveTo>
                      <a:pt x="1" y="0"/>
                    </a:moveTo>
                    <a:lnTo>
                      <a:pt x="1" y="67"/>
                    </a:lnTo>
                    <a:lnTo>
                      <a:pt x="1" y="4670"/>
                    </a:lnTo>
                    <a:cubicBezTo>
                      <a:pt x="1" y="5438"/>
                      <a:pt x="534" y="6071"/>
                      <a:pt x="1268" y="6171"/>
                    </a:cubicBezTo>
                    <a:lnTo>
                      <a:pt x="3270" y="6472"/>
                    </a:lnTo>
                    <a:lnTo>
                      <a:pt x="3403" y="6505"/>
                    </a:lnTo>
                    <a:lnTo>
                      <a:pt x="3403" y="6372"/>
                    </a:lnTo>
                    <a:lnTo>
                      <a:pt x="3270" y="6338"/>
                    </a:lnTo>
                    <a:lnTo>
                      <a:pt x="1302" y="6038"/>
                    </a:lnTo>
                    <a:cubicBezTo>
                      <a:pt x="635" y="5938"/>
                      <a:pt x="134" y="5371"/>
                      <a:pt x="134" y="4670"/>
                    </a:cubicBezTo>
                    <a:lnTo>
                      <a:pt x="134" y="67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45"/>
              <p:cNvSpPr/>
              <p:nvPr/>
            </p:nvSpPr>
            <p:spPr>
              <a:xfrm>
                <a:off x="5086300" y="1961850"/>
                <a:ext cx="85925" cy="162650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506" extrusionOk="0">
                    <a:moveTo>
                      <a:pt x="3270" y="0"/>
                    </a:moveTo>
                    <a:lnTo>
                      <a:pt x="3270" y="34"/>
                    </a:lnTo>
                    <a:lnTo>
                      <a:pt x="3270" y="4670"/>
                    </a:lnTo>
                    <a:cubicBezTo>
                      <a:pt x="3270" y="5371"/>
                      <a:pt x="2803" y="5938"/>
                      <a:pt x="2102" y="6038"/>
                    </a:cubicBezTo>
                    <a:lnTo>
                      <a:pt x="134" y="6338"/>
                    </a:lnTo>
                    <a:lnTo>
                      <a:pt x="1" y="6372"/>
                    </a:lnTo>
                    <a:lnTo>
                      <a:pt x="34" y="6505"/>
                    </a:lnTo>
                    <a:lnTo>
                      <a:pt x="101" y="6505"/>
                    </a:lnTo>
                    <a:lnTo>
                      <a:pt x="2135" y="6171"/>
                    </a:lnTo>
                    <a:cubicBezTo>
                      <a:pt x="2869" y="6071"/>
                      <a:pt x="3436" y="5438"/>
                      <a:pt x="3436" y="4670"/>
                    </a:cubicBezTo>
                    <a:lnTo>
                      <a:pt x="34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45"/>
              <p:cNvSpPr/>
              <p:nvPr/>
            </p:nvSpPr>
            <p:spPr>
              <a:xfrm>
                <a:off x="5073800" y="2360475"/>
                <a:ext cx="308575" cy="374450"/>
              </a:xfrm>
              <a:custGeom>
                <a:avLst/>
                <a:gdLst/>
                <a:ahLst/>
                <a:cxnLst/>
                <a:rect l="l" t="t" r="r" b="b"/>
                <a:pathLst>
                  <a:path w="12343" h="14978" extrusionOk="0">
                    <a:moveTo>
                      <a:pt x="0" y="0"/>
                    </a:moveTo>
                    <a:cubicBezTo>
                      <a:pt x="0" y="33"/>
                      <a:pt x="0" y="100"/>
                      <a:pt x="0" y="134"/>
                    </a:cubicBezTo>
                    <a:cubicBezTo>
                      <a:pt x="34" y="167"/>
                      <a:pt x="67" y="167"/>
                      <a:pt x="100" y="200"/>
                    </a:cubicBezTo>
                    <a:cubicBezTo>
                      <a:pt x="401" y="300"/>
                      <a:pt x="901" y="367"/>
                      <a:pt x="1568" y="434"/>
                    </a:cubicBezTo>
                    <a:cubicBezTo>
                      <a:pt x="3169" y="601"/>
                      <a:pt x="4370" y="1935"/>
                      <a:pt x="4370" y="3536"/>
                    </a:cubicBezTo>
                    <a:lnTo>
                      <a:pt x="4370" y="14144"/>
                    </a:lnTo>
                    <a:lnTo>
                      <a:pt x="4403" y="14110"/>
                    </a:lnTo>
                    <a:lnTo>
                      <a:pt x="4470" y="14210"/>
                    </a:lnTo>
                    <a:lnTo>
                      <a:pt x="4437" y="14244"/>
                    </a:lnTo>
                    <a:lnTo>
                      <a:pt x="4470" y="14277"/>
                    </a:lnTo>
                    <a:cubicBezTo>
                      <a:pt x="4937" y="14744"/>
                      <a:pt x="5571" y="14977"/>
                      <a:pt x="6205" y="14977"/>
                    </a:cubicBezTo>
                    <a:cubicBezTo>
                      <a:pt x="6805" y="14977"/>
                      <a:pt x="7406" y="14777"/>
                      <a:pt x="7906" y="14310"/>
                    </a:cubicBezTo>
                    <a:lnTo>
                      <a:pt x="7839" y="14277"/>
                    </a:lnTo>
                    <a:lnTo>
                      <a:pt x="7906" y="14177"/>
                    </a:lnTo>
                    <a:lnTo>
                      <a:pt x="7939" y="14177"/>
                    </a:lnTo>
                    <a:lnTo>
                      <a:pt x="7939" y="3603"/>
                    </a:lnTo>
                    <a:cubicBezTo>
                      <a:pt x="7939" y="2002"/>
                      <a:pt x="9140" y="667"/>
                      <a:pt x="10741" y="500"/>
                    </a:cubicBezTo>
                    <a:cubicBezTo>
                      <a:pt x="11475" y="434"/>
                      <a:pt x="12009" y="334"/>
                      <a:pt x="12342" y="234"/>
                    </a:cubicBezTo>
                    <a:cubicBezTo>
                      <a:pt x="12342" y="200"/>
                      <a:pt x="12342" y="134"/>
                      <a:pt x="12342" y="100"/>
                    </a:cubicBezTo>
                    <a:cubicBezTo>
                      <a:pt x="12042" y="200"/>
                      <a:pt x="11508" y="300"/>
                      <a:pt x="10741" y="367"/>
                    </a:cubicBezTo>
                    <a:cubicBezTo>
                      <a:pt x="9073" y="567"/>
                      <a:pt x="7806" y="1935"/>
                      <a:pt x="7806" y="3603"/>
                    </a:cubicBezTo>
                    <a:lnTo>
                      <a:pt x="7806" y="14210"/>
                    </a:lnTo>
                    <a:cubicBezTo>
                      <a:pt x="7360" y="14640"/>
                      <a:pt x="6775" y="14857"/>
                      <a:pt x="6188" y="14857"/>
                    </a:cubicBezTo>
                    <a:cubicBezTo>
                      <a:pt x="5590" y="14857"/>
                      <a:pt x="4991" y="14631"/>
                      <a:pt x="4537" y="14177"/>
                    </a:cubicBezTo>
                    <a:lnTo>
                      <a:pt x="4503" y="14144"/>
                    </a:lnTo>
                    <a:lnTo>
                      <a:pt x="4503" y="3536"/>
                    </a:lnTo>
                    <a:cubicBezTo>
                      <a:pt x="4503" y="1868"/>
                      <a:pt x="3236" y="500"/>
                      <a:pt x="1568" y="300"/>
                    </a:cubicBezTo>
                    <a:cubicBezTo>
                      <a:pt x="868" y="234"/>
                      <a:pt x="401" y="167"/>
                      <a:pt x="100" y="33"/>
                    </a:cubicBezTo>
                    <a:cubicBezTo>
                      <a:pt x="67" y="33"/>
                      <a:pt x="34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45"/>
              <p:cNvSpPr/>
              <p:nvPr/>
            </p:nvSpPr>
            <p:spPr>
              <a:xfrm>
                <a:off x="5226400" y="1957675"/>
                <a:ext cx="3375" cy="200175"/>
              </a:xfrm>
              <a:custGeom>
                <a:avLst/>
                <a:gdLst/>
                <a:ahLst/>
                <a:cxnLst/>
                <a:rect l="l" t="t" r="r" b="b"/>
                <a:pathLst>
                  <a:path w="135" h="8007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1" y="7906"/>
                    </a:lnTo>
                    <a:lnTo>
                      <a:pt x="1" y="8006"/>
                    </a:lnTo>
                    <a:lnTo>
                      <a:pt x="134" y="8006"/>
                    </a:lnTo>
                    <a:lnTo>
                      <a:pt x="134" y="7906"/>
                    </a:lnTo>
                    <a:lnTo>
                      <a:pt x="134" y="101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45"/>
              <p:cNvSpPr/>
              <p:nvPr/>
            </p:nvSpPr>
            <p:spPr>
              <a:xfrm>
                <a:off x="5269775" y="2714875"/>
                <a:ext cx="60050" cy="38400"/>
              </a:xfrm>
              <a:custGeom>
                <a:avLst/>
                <a:gdLst/>
                <a:ahLst/>
                <a:cxnLst/>
                <a:rect l="l" t="t" r="r" b="b"/>
                <a:pathLst>
                  <a:path w="2402" h="1536" extrusionOk="0">
                    <a:moveTo>
                      <a:pt x="67" y="1"/>
                    </a:moveTo>
                    <a:lnTo>
                      <a:pt x="0" y="134"/>
                    </a:lnTo>
                    <a:lnTo>
                      <a:pt x="67" y="134"/>
                    </a:lnTo>
                    <a:lnTo>
                      <a:pt x="2268" y="1502"/>
                    </a:lnTo>
                    <a:lnTo>
                      <a:pt x="2302" y="1535"/>
                    </a:lnTo>
                    <a:cubicBezTo>
                      <a:pt x="2302" y="1535"/>
                      <a:pt x="2335" y="1502"/>
                      <a:pt x="2335" y="1502"/>
                    </a:cubicBezTo>
                    <a:cubicBezTo>
                      <a:pt x="2335" y="1469"/>
                      <a:pt x="2369" y="1435"/>
                      <a:pt x="2402" y="1435"/>
                    </a:cubicBezTo>
                    <a:lnTo>
                      <a:pt x="134" y="34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45"/>
              <p:cNvSpPr/>
              <p:nvPr/>
            </p:nvSpPr>
            <p:spPr>
              <a:xfrm>
                <a:off x="5124675" y="2713225"/>
                <a:ext cx="60900" cy="39200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1568" extrusionOk="0">
                    <a:moveTo>
                      <a:pt x="2368" y="0"/>
                    </a:moveTo>
                    <a:lnTo>
                      <a:pt x="2335" y="34"/>
                    </a:lnTo>
                    <a:lnTo>
                      <a:pt x="0" y="1501"/>
                    </a:lnTo>
                    <a:cubicBezTo>
                      <a:pt x="67" y="1501"/>
                      <a:pt x="100" y="1501"/>
                      <a:pt x="133" y="1535"/>
                    </a:cubicBezTo>
                    <a:cubicBezTo>
                      <a:pt x="133" y="1568"/>
                      <a:pt x="133" y="1568"/>
                      <a:pt x="133" y="1568"/>
                    </a:cubicBezTo>
                    <a:lnTo>
                      <a:pt x="167" y="1568"/>
                    </a:lnTo>
                    <a:lnTo>
                      <a:pt x="2402" y="167"/>
                    </a:lnTo>
                    <a:lnTo>
                      <a:pt x="2435" y="134"/>
                    </a:lnTo>
                    <a:lnTo>
                      <a:pt x="2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45"/>
              <p:cNvSpPr/>
              <p:nvPr/>
            </p:nvSpPr>
            <p:spPr>
              <a:xfrm>
                <a:off x="5197225" y="3614700"/>
                <a:ext cx="54225" cy="507875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20315" extrusionOk="0">
                    <a:moveTo>
                      <a:pt x="1101" y="267"/>
                    </a:moveTo>
                    <a:cubicBezTo>
                      <a:pt x="1468" y="267"/>
                      <a:pt x="1801" y="534"/>
                      <a:pt x="1868" y="901"/>
                    </a:cubicBezTo>
                    <a:lnTo>
                      <a:pt x="1968" y="701"/>
                    </a:lnTo>
                    <a:lnTo>
                      <a:pt x="2102" y="734"/>
                    </a:lnTo>
                    <a:lnTo>
                      <a:pt x="1868" y="1268"/>
                    </a:lnTo>
                    <a:lnTo>
                      <a:pt x="1101" y="19881"/>
                    </a:lnTo>
                    <a:cubicBezTo>
                      <a:pt x="1101" y="19948"/>
                      <a:pt x="1034" y="20015"/>
                      <a:pt x="967" y="20015"/>
                    </a:cubicBezTo>
                    <a:lnTo>
                      <a:pt x="967" y="20181"/>
                    </a:lnTo>
                    <a:lnTo>
                      <a:pt x="834" y="20181"/>
                    </a:lnTo>
                    <a:lnTo>
                      <a:pt x="834" y="19981"/>
                    </a:lnTo>
                    <a:cubicBezTo>
                      <a:pt x="834" y="19948"/>
                      <a:pt x="801" y="19915"/>
                      <a:pt x="801" y="19881"/>
                    </a:cubicBezTo>
                    <a:lnTo>
                      <a:pt x="300" y="1201"/>
                    </a:lnTo>
                    <a:lnTo>
                      <a:pt x="100" y="734"/>
                    </a:lnTo>
                    <a:lnTo>
                      <a:pt x="200" y="667"/>
                    </a:lnTo>
                    <a:lnTo>
                      <a:pt x="300" y="901"/>
                    </a:lnTo>
                    <a:cubicBezTo>
                      <a:pt x="367" y="534"/>
                      <a:pt x="701" y="267"/>
                      <a:pt x="1101" y="267"/>
                    </a:cubicBezTo>
                    <a:close/>
                    <a:moveTo>
                      <a:pt x="1034" y="0"/>
                    </a:moveTo>
                    <a:cubicBezTo>
                      <a:pt x="801" y="0"/>
                      <a:pt x="634" y="67"/>
                      <a:pt x="467" y="167"/>
                    </a:cubicBezTo>
                    <a:cubicBezTo>
                      <a:pt x="367" y="267"/>
                      <a:pt x="267" y="367"/>
                      <a:pt x="200" y="467"/>
                    </a:cubicBezTo>
                    <a:cubicBezTo>
                      <a:pt x="67" y="634"/>
                      <a:pt x="0" y="834"/>
                      <a:pt x="0" y="1068"/>
                    </a:cubicBezTo>
                    <a:lnTo>
                      <a:pt x="167" y="6338"/>
                    </a:lnTo>
                    <a:lnTo>
                      <a:pt x="334" y="7839"/>
                    </a:lnTo>
                    <a:lnTo>
                      <a:pt x="200" y="8173"/>
                    </a:lnTo>
                    <a:lnTo>
                      <a:pt x="234" y="9374"/>
                    </a:lnTo>
                    <a:lnTo>
                      <a:pt x="534" y="19915"/>
                    </a:lnTo>
                    <a:cubicBezTo>
                      <a:pt x="534" y="20148"/>
                      <a:pt x="734" y="20315"/>
                      <a:pt x="967" y="20315"/>
                    </a:cubicBezTo>
                    <a:cubicBezTo>
                      <a:pt x="1168" y="20315"/>
                      <a:pt x="1368" y="20148"/>
                      <a:pt x="1368" y="19915"/>
                    </a:cubicBezTo>
                    <a:lnTo>
                      <a:pt x="1835" y="9374"/>
                    </a:lnTo>
                    <a:lnTo>
                      <a:pt x="1868" y="8006"/>
                    </a:lnTo>
                    <a:lnTo>
                      <a:pt x="1801" y="7839"/>
                    </a:lnTo>
                    <a:lnTo>
                      <a:pt x="1801" y="7806"/>
                    </a:lnTo>
                    <a:lnTo>
                      <a:pt x="1935" y="6905"/>
                    </a:lnTo>
                    <a:lnTo>
                      <a:pt x="2168" y="1068"/>
                    </a:lnTo>
                    <a:cubicBezTo>
                      <a:pt x="2168" y="834"/>
                      <a:pt x="2102" y="601"/>
                      <a:pt x="1968" y="434"/>
                    </a:cubicBezTo>
                    <a:cubicBezTo>
                      <a:pt x="1868" y="334"/>
                      <a:pt x="1768" y="234"/>
                      <a:pt x="1668" y="167"/>
                    </a:cubicBezTo>
                    <a:cubicBezTo>
                      <a:pt x="1535" y="67"/>
                      <a:pt x="1334" y="0"/>
                      <a:pt x="1168" y="0"/>
                    </a:cubicBezTo>
                    <a:lnTo>
                      <a:pt x="1168" y="134"/>
                    </a:lnTo>
                    <a:lnTo>
                      <a:pt x="1034" y="134"/>
                    </a:lnTo>
                    <a:lnTo>
                      <a:pt x="10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45"/>
              <p:cNvSpPr/>
              <p:nvPr/>
            </p:nvSpPr>
            <p:spPr>
              <a:xfrm>
                <a:off x="5218075" y="3632200"/>
                <a:ext cx="31700" cy="487050"/>
              </a:xfrm>
              <a:custGeom>
                <a:avLst/>
                <a:gdLst/>
                <a:ahLst/>
                <a:cxnLst/>
                <a:rect l="l" t="t" r="r" b="b"/>
                <a:pathLst>
                  <a:path w="1268" h="19482" extrusionOk="0">
                    <a:moveTo>
                      <a:pt x="1134" y="1"/>
                    </a:moveTo>
                    <a:lnTo>
                      <a:pt x="1034" y="234"/>
                    </a:lnTo>
                    <a:lnTo>
                      <a:pt x="267" y="2102"/>
                    </a:lnTo>
                    <a:lnTo>
                      <a:pt x="334" y="2269"/>
                    </a:lnTo>
                    <a:lnTo>
                      <a:pt x="200" y="2303"/>
                    </a:lnTo>
                    <a:lnTo>
                      <a:pt x="0" y="19281"/>
                    </a:lnTo>
                    <a:lnTo>
                      <a:pt x="0" y="19481"/>
                    </a:lnTo>
                    <a:lnTo>
                      <a:pt x="133" y="19481"/>
                    </a:lnTo>
                    <a:lnTo>
                      <a:pt x="167" y="19315"/>
                    </a:lnTo>
                    <a:lnTo>
                      <a:pt x="334" y="2303"/>
                    </a:lnTo>
                    <a:lnTo>
                      <a:pt x="1067" y="568"/>
                    </a:lnTo>
                    <a:lnTo>
                      <a:pt x="1268" y="68"/>
                    </a:lnTo>
                    <a:lnTo>
                      <a:pt x="1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5"/>
              <p:cNvSpPr/>
              <p:nvPr/>
            </p:nvSpPr>
            <p:spPr>
              <a:xfrm>
                <a:off x="5199725" y="3631375"/>
                <a:ext cx="26700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2336" extrusionOk="0">
                    <a:moveTo>
                      <a:pt x="100" y="0"/>
                    </a:moveTo>
                    <a:lnTo>
                      <a:pt x="0" y="67"/>
                    </a:lnTo>
                    <a:lnTo>
                      <a:pt x="200" y="534"/>
                    </a:lnTo>
                    <a:lnTo>
                      <a:pt x="934" y="2336"/>
                    </a:lnTo>
                    <a:lnTo>
                      <a:pt x="1068" y="2302"/>
                    </a:lnTo>
                    <a:lnTo>
                      <a:pt x="1001" y="2135"/>
                    </a:lnTo>
                    <a:lnTo>
                      <a:pt x="200" y="234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5"/>
              <p:cNvSpPr/>
              <p:nvPr/>
            </p:nvSpPr>
            <p:spPr>
              <a:xfrm>
                <a:off x="5223075" y="3029275"/>
                <a:ext cx="3350" cy="588775"/>
              </a:xfrm>
              <a:custGeom>
                <a:avLst/>
                <a:gdLst/>
                <a:ahLst/>
                <a:cxnLst/>
                <a:rect l="l" t="t" r="r" b="b"/>
                <a:pathLst>
                  <a:path w="134" h="23551" extrusionOk="0">
                    <a:moveTo>
                      <a:pt x="0" y="1"/>
                    </a:moveTo>
                    <a:lnTo>
                      <a:pt x="0" y="334"/>
                    </a:lnTo>
                    <a:lnTo>
                      <a:pt x="0" y="23417"/>
                    </a:lnTo>
                    <a:lnTo>
                      <a:pt x="0" y="23551"/>
                    </a:lnTo>
                    <a:lnTo>
                      <a:pt x="134" y="23551"/>
                    </a:lnTo>
                    <a:lnTo>
                      <a:pt x="134" y="23417"/>
                    </a:lnTo>
                    <a:lnTo>
                      <a:pt x="134" y="267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5"/>
              <p:cNvSpPr/>
              <p:nvPr/>
            </p:nvSpPr>
            <p:spPr>
              <a:xfrm>
                <a:off x="5327300" y="2319600"/>
                <a:ext cx="1456075" cy="542075"/>
              </a:xfrm>
              <a:custGeom>
                <a:avLst/>
                <a:gdLst/>
                <a:ahLst/>
                <a:cxnLst/>
                <a:rect l="l" t="t" r="r" b="b"/>
                <a:pathLst>
                  <a:path w="58243" h="21683" extrusionOk="0">
                    <a:moveTo>
                      <a:pt x="2269" y="1"/>
                    </a:moveTo>
                    <a:cubicBezTo>
                      <a:pt x="2236" y="1"/>
                      <a:pt x="2202" y="1"/>
                      <a:pt x="2169" y="34"/>
                    </a:cubicBezTo>
                    <a:cubicBezTo>
                      <a:pt x="2136" y="67"/>
                      <a:pt x="2136" y="101"/>
                      <a:pt x="2136" y="134"/>
                    </a:cubicBezTo>
                    <a:cubicBezTo>
                      <a:pt x="2136" y="201"/>
                      <a:pt x="2136" y="267"/>
                      <a:pt x="2136" y="334"/>
                    </a:cubicBezTo>
                    <a:cubicBezTo>
                      <a:pt x="2136" y="468"/>
                      <a:pt x="2169" y="634"/>
                      <a:pt x="2169" y="801"/>
                    </a:cubicBezTo>
                    <a:cubicBezTo>
                      <a:pt x="2169" y="935"/>
                      <a:pt x="2169" y="1068"/>
                      <a:pt x="2169" y="1201"/>
                    </a:cubicBezTo>
                    <a:cubicBezTo>
                      <a:pt x="2169" y="1368"/>
                      <a:pt x="2169" y="1568"/>
                      <a:pt x="2169" y="1735"/>
                    </a:cubicBezTo>
                    <a:cubicBezTo>
                      <a:pt x="2169" y="1802"/>
                      <a:pt x="2202" y="1835"/>
                      <a:pt x="2202" y="1902"/>
                    </a:cubicBezTo>
                    <a:cubicBezTo>
                      <a:pt x="2202" y="2302"/>
                      <a:pt x="2202" y="2736"/>
                      <a:pt x="2202" y="3136"/>
                    </a:cubicBezTo>
                    <a:cubicBezTo>
                      <a:pt x="2236" y="3970"/>
                      <a:pt x="2236" y="4837"/>
                      <a:pt x="2236" y="5705"/>
                    </a:cubicBezTo>
                    <a:cubicBezTo>
                      <a:pt x="2236" y="8907"/>
                      <a:pt x="2136" y="12143"/>
                      <a:pt x="1936" y="15278"/>
                    </a:cubicBezTo>
                    <a:cubicBezTo>
                      <a:pt x="1902" y="15945"/>
                      <a:pt x="1869" y="16579"/>
                      <a:pt x="1835" y="17213"/>
                    </a:cubicBezTo>
                    <a:lnTo>
                      <a:pt x="134" y="17213"/>
                    </a:lnTo>
                    <a:cubicBezTo>
                      <a:pt x="101" y="17213"/>
                      <a:pt x="101" y="17246"/>
                      <a:pt x="68" y="17246"/>
                    </a:cubicBezTo>
                    <a:cubicBezTo>
                      <a:pt x="34" y="17246"/>
                      <a:pt x="34" y="17280"/>
                      <a:pt x="1" y="17280"/>
                    </a:cubicBezTo>
                    <a:cubicBezTo>
                      <a:pt x="1" y="17313"/>
                      <a:pt x="1" y="17313"/>
                      <a:pt x="1" y="17346"/>
                    </a:cubicBezTo>
                    <a:cubicBezTo>
                      <a:pt x="1" y="17380"/>
                      <a:pt x="1" y="17413"/>
                      <a:pt x="1" y="17413"/>
                    </a:cubicBezTo>
                    <a:cubicBezTo>
                      <a:pt x="1" y="17413"/>
                      <a:pt x="34" y="17480"/>
                      <a:pt x="68" y="17580"/>
                    </a:cubicBezTo>
                    <a:cubicBezTo>
                      <a:pt x="334" y="18114"/>
                      <a:pt x="1235" y="20148"/>
                      <a:pt x="1469" y="21549"/>
                    </a:cubicBezTo>
                    <a:cubicBezTo>
                      <a:pt x="1469" y="21583"/>
                      <a:pt x="1469" y="21616"/>
                      <a:pt x="1502" y="21616"/>
                    </a:cubicBezTo>
                    <a:cubicBezTo>
                      <a:pt x="1535" y="21649"/>
                      <a:pt x="1569" y="21683"/>
                      <a:pt x="1602" y="21683"/>
                    </a:cubicBezTo>
                    <a:lnTo>
                      <a:pt x="23151" y="21683"/>
                    </a:lnTo>
                    <a:lnTo>
                      <a:pt x="22951" y="21416"/>
                    </a:lnTo>
                    <a:lnTo>
                      <a:pt x="2569" y="21416"/>
                    </a:lnTo>
                    <a:lnTo>
                      <a:pt x="2569" y="21449"/>
                    </a:lnTo>
                    <a:lnTo>
                      <a:pt x="2436" y="21516"/>
                    </a:lnTo>
                    <a:lnTo>
                      <a:pt x="2403" y="21416"/>
                    </a:lnTo>
                    <a:lnTo>
                      <a:pt x="1735" y="21416"/>
                    </a:lnTo>
                    <a:cubicBezTo>
                      <a:pt x="1469" y="19982"/>
                      <a:pt x="635" y="18114"/>
                      <a:pt x="368" y="17513"/>
                    </a:cubicBezTo>
                    <a:lnTo>
                      <a:pt x="1969" y="17513"/>
                    </a:lnTo>
                    <a:lnTo>
                      <a:pt x="1969" y="17246"/>
                    </a:lnTo>
                    <a:lnTo>
                      <a:pt x="2102" y="17246"/>
                    </a:lnTo>
                    <a:cubicBezTo>
                      <a:pt x="2136" y="16646"/>
                      <a:pt x="2202" y="16045"/>
                      <a:pt x="2236" y="15445"/>
                    </a:cubicBezTo>
                    <a:lnTo>
                      <a:pt x="2102" y="15445"/>
                    </a:lnTo>
                    <a:lnTo>
                      <a:pt x="2102" y="15178"/>
                    </a:lnTo>
                    <a:lnTo>
                      <a:pt x="2236" y="15178"/>
                    </a:lnTo>
                    <a:cubicBezTo>
                      <a:pt x="2403" y="12443"/>
                      <a:pt x="2503" y="9641"/>
                      <a:pt x="2503" y="6906"/>
                    </a:cubicBezTo>
                    <a:lnTo>
                      <a:pt x="2302" y="6906"/>
                    </a:lnTo>
                    <a:lnTo>
                      <a:pt x="2302" y="6739"/>
                    </a:lnTo>
                    <a:lnTo>
                      <a:pt x="2503" y="6739"/>
                    </a:lnTo>
                    <a:cubicBezTo>
                      <a:pt x="2503" y="6405"/>
                      <a:pt x="2536" y="6072"/>
                      <a:pt x="2536" y="5705"/>
                    </a:cubicBezTo>
                    <a:cubicBezTo>
                      <a:pt x="2536" y="4904"/>
                      <a:pt x="2503" y="4070"/>
                      <a:pt x="2503" y="3270"/>
                    </a:cubicBezTo>
                    <a:lnTo>
                      <a:pt x="2369" y="3270"/>
                    </a:lnTo>
                    <a:lnTo>
                      <a:pt x="2369" y="2969"/>
                    </a:lnTo>
                    <a:lnTo>
                      <a:pt x="2503" y="2969"/>
                    </a:lnTo>
                    <a:cubicBezTo>
                      <a:pt x="2469" y="2135"/>
                      <a:pt x="2469" y="1268"/>
                      <a:pt x="2436" y="267"/>
                    </a:cubicBezTo>
                    <a:lnTo>
                      <a:pt x="2936" y="267"/>
                    </a:lnTo>
                    <a:lnTo>
                      <a:pt x="2936" y="167"/>
                    </a:lnTo>
                    <a:lnTo>
                      <a:pt x="3103" y="167"/>
                    </a:lnTo>
                    <a:lnTo>
                      <a:pt x="3103" y="267"/>
                    </a:lnTo>
                    <a:lnTo>
                      <a:pt x="21950" y="267"/>
                    </a:lnTo>
                    <a:lnTo>
                      <a:pt x="21950" y="201"/>
                    </a:lnTo>
                    <a:lnTo>
                      <a:pt x="22083" y="201"/>
                    </a:lnTo>
                    <a:lnTo>
                      <a:pt x="22083" y="267"/>
                    </a:lnTo>
                    <a:lnTo>
                      <a:pt x="23418" y="267"/>
                    </a:lnTo>
                    <a:lnTo>
                      <a:pt x="23418" y="134"/>
                    </a:lnTo>
                    <a:lnTo>
                      <a:pt x="23684" y="134"/>
                    </a:lnTo>
                    <a:lnTo>
                      <a:pt x="23684" y="301"/>
                    </a:lnTo>
                    <a:lnTo>
                      <a:pt x="35927" y="1068"/>
                    </a:lnTo>
                    <a:lnTo>
                      <a:pt x="35927" y="1035"/>
                    </a:lnTo>
                    <a:lnTo>
                      <a:pt x="36193" y="1035"/>
                    </a:lnTo>
                    <a:lnTo>
                      <a:pt x="36193" y="1101"/>
                    </a:lnTo>
                    <a:lnTo>
                      <a:pt x="36760" y="1135"/>
                    </a:lnTo>
                    <a:lnTo>
                      <a:pt x="36760" y="1035"/>
                    </a:lnTo>
                    <a:lnTo>
                      <a:pt x="37027" y="1035"/>
                    </a:lnTo>
                    <a:lnTo>
                      <a:pt x="37027" y="1168"/>
                    </a:lnTo>
                    <a:lnTo>
                      <a:pt x="39696" y="1335"/>
                    </a:lnTo>
                    <a:lnTo>
                      <a:pt x="39696" y="1201"/>
                    </a:lnTo>
                    <a:lnTo>
                      <a:pt x="39696" y="1168"/>
                    </a:lnTo>
                    <a:lnTo>
                      <a:pt x="39963" y="1168"/>
                    </a:lnTo>
                    <a:lnTo>
                      <a:pt x="39963" y="1201"/>
                    </a:lnTo>
                    <a:lnTo>
                      <a:pt x="39963" y="1335"/>
                    </a:lnTo>
                    <a:lnTo>
                      <a:pt x="40530" y="1368"/>
                    </a:lnTo>
                    <a:lnTo>
                      <a:pt x="40530" y="1235"/>
                    </a:lnTo>
                    <a:lnTo>
                      <a:pt x="40797" y="1235"/>
                    </a:lnTo>
                    <a:lnTo>
                      <a:pt x="40797" y="1402"/>
                    </a:lnTo>
                    <a:lnTo>
                      <a:pt x="58242" y="2536"/>
                    </a:lnTo>
                    <a:lnTo>
                      <a:pt x="58242" y="2402"/>
                    </a:lnTo>
                    <a:lnTo>
                      <a:pt x="58242" y="2302"/>
                    </a:lnTo>
                    <a:lnTo>
                      <a:pt x="58242" y="2269"/>
                    </a:lnTo>
                    <a:lnTo>
                      <a:pt x="2351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5"/>
              <p:cNvSpPr/>
              <p:nvPr/>
            </p:nvSpPr>
            <p:spPr>
              <a:xfrm>
                <a:off x="5905225" y="2854975"/>
                <a:ext cx="170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68" h="35" extrusionOk="0">
                    <a:moveTo>
                      <a:pt x="0" y="1"/>
                    </a:moveTo>
                    <a:lnTo>
                      <a:pt x="34" y="34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5"/>
              <p:cNvSpPr/>
              <p:nvPr/>
            </p:nvSpPr>
            <p:spPr>
              <a:xfrm>
                <a:off x="5906900" y="2732400"/>
                <a:ext cx="87647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35059" h="5171" extrusionOk="0">
                    <a:moveTo>
                      <a:pt x="35058" y="0"/>
                    </a:moveTo>
                    <a:lnTo>
                      <a:pt x="334" y="4837"/>
                    </a:lnTo>
                    <a:lnTo>
                      <a:pt x="167" y="4871"/>
                    </a:lnTo>
                    <a:lnTo>
                      <a:pt x="0" y="5171"/>
                    </a:lnTo>
                    <a:lnTo>
                      <a:pt x="67" y="5171"/>
                    </a:lnTo>
                    <a:lnTo>
                      <a:pt x="35058" y="267"/>
                    </a:lnTo>
                    <a:lnTo>
                      <a:pt x="35058" y="134"/>
                    </a:lnTo>
                    <a:lnTo>
                      <a:pt x="35058" y="100"/>
                    </a:lnTo>
                    <a:lnTo>
                      <a:pt x="350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5"/>
              <p:cNvSpPr/>
              <p:nvPr/>
            </p:nvSpPr>
            <p:spPr>
              <a:xfrm>
                <a:off x="5912725" y="2406325"/>
                <a:ext cx="6700" cy="292750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1710" extrusionOk="0">
                    <a:moveTo>
                      <a:pt x="1" y="1"/>
                    </a:moveTo>
                    <a:lnTo>
                      <a:pt x="1" y="9074"/>
                    </a:lnTo>
                    <a:lnTo>
                      <a:pt x="101" y="9074"/>
                    </a:lnTo>
                    <a:lnTo>
                      <a:pt x="101" y="9207"/>
                    </a:lnTo>
                    <a:lnTo>
                      <a:pt x="1" y="9207"/>
                    </a:lnTo>
                    <a:lnTo>
                      <a:pt x="1" y="11709"/>
                    </a:lnTo>
                    <a:lnTo>
                      <a:pt x="34" y="11709"/>
                    </a:lnTo>
                    <a:lnTo>
                      <a:pt x="101" y="11676"/>
                    </a:lnTo>
                    <a:lnTo>
                      <a:pt x="267" y="11676"/>
                    </a:lnTo>
                    <a:lnTo>
                      <a:pt x="267" y="4371"/>
                    </a:lnTo>
                    <a:lnTo>
                      <a:pt x="167" y="4371"/>
                    </a:lnTo>
                    <a:lnTo>
                      <a:pt x="167" y="4204"/>
                    </a:lnTo>
                    <a:lnTo>
                      <a:pt x="267" y="4204"/>
                    </a:lnTo>
                    <a:lnTo>
                      <a:pt x="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5"/>
              <p:cNvSpPr/>
              <p:nvPr/>
            </p:nvSpPr>
            <p:spPr>
              <a:xfrm>
                <a:off x="5912725" y="2322950"/>
                <a:ext cx="6700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3069" extrusionOk="0">
                    <a:moveTo>
                      <a:pt x="1" y="0"/>
                    </a:moveTo>
                    <a:lnTo>
                      <a:pt x="1" y="133"/>
                    </a:lnTo>
                    <a:lnTo>
                      <a:pt x="1" y="3036"/>
                    </a:lnTo>
                    <a:lnTo>
                      <a:pt x="267" y="3069"/>
                    </a:lnTo>
                    <a:lnTo>
                      <a:pt x="267" y="167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45"/>
              <p:cNvSpPr/>
              <p:nvPr/>
            </p:nvSpPr>
            <p:spPr>
              <a:xfrm>
                <a:off x="5912725" y="2704875"/>
                <a:ext cx="6700" cy="5257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103" extrusionOk="0">
                    <a:moveTo>
                      <a:pt x="267" y="1"/>
                    </a:moveTo>
                    <a:lnTo>
                      <a:pt x="34" y="34"/>
                    </a:lnTo>
                    <a:lnTo>
                      <a:pt x="1" y="34"/>
                    </a:lnTo>
                    <a:lnTo>
                      <a:pt x="1" y="2102"/>
                    </a:lnTo>
                    <a:lnTo>
                      <a:pt x="267" y="2102"/>
                    </a:lnTo>
                    <a:lnTo>
                      <a:pt x="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45"/>
              <p:cNvSpPr/>
              <p:nvPr/>
            </p:nvSpPr>
            <p:spPr>
              <a:xfrm>
                <a:off x="5386525" y="2393825"/>
                <a:ext cx="140017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56007" h="835" extrusionOk="0">
                    <a:moveTo>
                      <a:pt x="0" y="0"/>
                    </a:moveTo>
                    <a:lnTo>
                      <a:pt x="0" y="301"/>
                    </a:lnTo>
                    <a:lnTo>
                      <a:pt x="134" y="301"/>
                    </a:lnTo>
                    <a:lnTo>
                      <a:pt x="6405" y="367"/>
                    </a:lnTo>
                    <a:lnTo>
                      <a:pt x="6405" y="234"/>
                    </a:lnTo>
                    <a:lnTo>
                      <a:pt x="6538" y="234"/>
                    </a:lnTo>
                    <a:lnTo>
                      <a:pt x="6538" y="367"/>
                    </a:lnTo>
                    <a:lnTo>
                      <a:pt x="21049" y="501"/>
                    </a:lnTo>
                    <a:lnTo>
                      <a:pt x="21315" y="501"/>
                    </a:lnTo>
                    <a:lnTo>
                      <a:pt x="55873" y="834"/>
                    </a:lnTo>
                    <a:lnTo>
                      <a:pt x="56007" y="834"/>
                    </a:lnTo>
                    <a:lnTo>
                      <a:pt x="56007" y="534"/>
                    </a:lnTo>
                    <a:lnTo>
                      <a:pt x="55873" y="534"/>
                    </a:lnTo>
                    <a:lnTo>
                      <a:pt x="21315" y="234"/>
                    </a:lnTo>
                    <a:lnTo>
                      <a:pt x="21049" y="20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45"/>
              <p:cNvSpPr/>
              <p:nvPr/>
            </p:nvSpPr>
            <p:spPr>
              <a:xfrm>
                <a:off x="5379850" y="2597300"/>
                <a:ext cx="1355150" cy="108425"/>
              </a:xfrm>
              <a:custGeom>
                <a:avLst/>
                <a:gdLst/>
                <a:ahLst/>
                <a:cxnLst/>
                <a:rect l="l" t="t" r="r" b="b"/>
                <a:pathLst>
                  <a:path w="54206" h="4337" extrusionOk="0">
                    <a:moveTo>
                      <a:pt x="54206" y="1"/>
                    </a:moveTo>
                    <a:lnTo>
                      <a:pt x="28454" y="3169"/>
                    </a:lnTo>
                    <a:lnTo>
                      <a:pt x="28487" y="3203"/>
                    </a:lnTo>
                    <a:lnTo>
                      <a:pt x="28387" y="3303"/>
                    </a:lnTo>
                    <a:lnTo>
                      <a:pt x="28321" y="3203"/>
                    </a:lnTo>
                    <a:lnTo>
                      <a:pt x="21582" y="4037"/>
                    </a:lnTo>
                    <a:lnTo>
                      <a:pt x="21416" y="4037"/>
                    </a:lnTo>
                    <a:lnTo>
                      <a:pt x="21349" y="4070"/>
                    </a:lnTo>
                    <a:lnTo>
                      <a:pt x="0" y="4070"/>
                    </a:lnTo>
                    <a:lnTo>
                      <a:pt x="0" y="4337"/>
                    </a:lnTo>
                    <a:lnTo>
                      <a:pt x="21349" y="4337"/>
                    </a:lnTo>
                    <a:lnTo>
                      <a:pt x="21582" y="4304"/>
                    </a:lnTo>
                    <a:lnTo>
                      <a:pt x="54206" y="267"/>
                    </a:lnTo>
                    <a:lnTo>
                      <a:pt x="542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45"/>
              <p:cNvSpPr/>
              <p:nvPr/>
            </p:nvSpPr>
            <p:spPr>
              <a:xfrm>
                <a:off x="6225450" y="2345450"/>
                <a:ext cx="1217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4871" h="1736" extrusionOk="0">
                    <a:moveTo>
                      <a:pt x="1" y="1"/>
                    </a:moveTo>
                    <a:lnTo>
                      <a:pt x="1" y="67"/>
                    </a:lnTo>
                    <a:lnTo>
                      <a:pt x="1" y="1101"/>
                    </a:lnTo>
                    <a:cubicBezTo>
                      <a:pt x="1" y="1335"/>
                      <a:pt x="167" y="1502"/>
                      <a:pt x="401" y="1535"/>
                    </a:cubicBezTo>
                    <a:lnTo>
                      <a:pt x="4437" y="1735"/>
                    </a:lnTo>
                    <a:cubicBezTo>
                      <a:pt x="4537" y="1735"/>
                      <a:pt x="4671" y="1702"/>
                      <a:pt x="4737" y="1635"/>
                    </a:cubicBezTo>
                    <a:cubicBezTo>
                      <a:pt x="4837" y="1535"/>
                      <a:pt x="4871" y="1435"/>
                      <a:pt x="4871" y="1302"/>
                    </a:cubicBezTo>
                    <a:lnTo>
                      <a:pt x="4871" y="368"/>
                    </a:lnTo>
                    <a:lnTo>
                      <a:pt x="4871" y="201"/>
                    </a:lnTo>
                    <a:lnTo>
                      <a:pt x="4604" y="201"/>
                    </a:lnTo>
                    <a:lnTo>
                      <a:pt x="4604" y="368"/>
                    </a:lnTo>
                    <a:lnTo>
                      <a:pt x="4604" y="1302"/>
                    </a:lnTo>
                    <a:cubicBezTo>
                      <a:pt x="4604" y="1335"/>
                      <a:pt x="4570" y="1402"/>
                      <a:pt x="4537" y="1435"/>
                    </a:cubicBezTo>
                    <a:cubicBezTo>
                      <a:pt x="4504" y="1435"/>
                      <a:pt x="4470" y="1468"/>
                      <a:pt x="4437" y="1468"/>
                    </a:cubicBezTo>
                    <a:lnTo>
                      <a:pt x="401" y="1268"/>
                    </a:lnTo>
                    <a:cubicBezTo>
                      <a:pt x="334" y="1235"/>
                      <a:pt x="267" y="1168"/>
                      <a:pt x="267" y="1101"/>
                    </a:cubicBezTo>
                    <a:lnTo>
                      <a:pt x="267" y="67"/>
                    </a:lnTo>
                    <a:lnTo>
                      <a:pt x="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45"/>
              <p:cNvSpPr/>
              <p:nvPr/>
            </p:nvSpPr>
            <p:spPr>
              <a:xfrm>
                <a:off x="6319675" y="2348800"/>
                <a:ext cx="6700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268" h="34" extrusionOk="0">
                    <a:moveTo>
                      <a:pt x="1" y="0"/>
                    </a:moveTo>
                    <a:lnTo>
                      <a:pt x="1" y="33"/>
                    </a:lnTo>
                    <a:lnTo>
                      <a:pt x="268" y="33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45"/>
              <p:cNvSpPr/>
              <p:nvPr/>
            </p:nvSpPr>
            <p:spPr>
              <a:xfrm>
                <a:off x="6246300" y="2345450"/>
                <a:ext cx="80075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1169" extrusionOk="0">
                    <a:moveTo>
                      <a:pt x="0" y="1"/>
                    </a:moveTo>
                    <a:lnTo>
                      <a:pt x="0" y="101"/>
                    </a:lnTo>
                    <a:lnTo>
                      <a:pt x="0" y="701"/>
                    </a:lnTo>
                    <a:cubicBezTo>
                      <a:pt x="0" y="868"/>
                      <a:pt x="134" y="1001"/>
                      <a:pt x="301" y="1035"/>
                    </a:cubicBezTo>
                    <a:lnTo>
                      <a:pt x="2869" y="1168"/>
                    </a:lnTo>
                    <a:lnTo>
                      <a:pt x="2903" y="1168"/>
                    </a:lnTo>
                    <a:cubicBezTo>
                      <a:pt x="2969" y="1168"/>
                      <a:pt x="3036" y="1135"/>
                      <a:pt x="3103" y="1068"/>
                    </a:cubicBezTo>
                    <a:cubicBezTo>
                      <a:pt x="3169" y="1001"/>
                      <a:pt x="3203" y="935"/>
                      <a:pt x="3203" y="835"/>
                    </a:cubicBezTo>
                    <a:lnTo>
                      <a:pt x="3203" y="301"/>
                    </a:lnTo>
                    <a:lnTo>
                      <a:pt x="3203" y="167"/>
                    </a:lnTo>
                    <a:lnTo>
                      <a:pt x="2936" y="167"/>
                    </a:lnTo>
                    <a:lnTo>
                      <a:pt x="2936" y="301"/>
                    </a:lnTo>
                    <a:lnTo>
                      <a:pt x="2936" y="835"/>
                    </a:lnTo>
                    <a:cubicBezTo>
                      <a:pt x="2936" y="868"/>
                      <a:pt x="2936" y="868"/>
                      <a:pt x="2936" y="868"/>
                    </a:cubicBezTo>
                    <a:cubicBezTo>
                      <a:pt x="2903" y="868"/>
                      <a:pt x="2903" y="901"/>
                      <a:pt x="2869" y="901"/>
                    </a:cubicBezTo>
                    <a:lnTo>
                      <a:pt x="301" y="768"/>
                    </a:lnTo>
                    <a:cubicBezTo>
                      <a:pt x="301" y="768"/>
                      <a:pt x="267" y="735"/>
                      <a:pt x="267" y="701"/>
                    </a:cubicBezTo>
                    <a:lnTo>
                      <a:pt x="267" y="134"/>
                    </a:lnTo>
                    <a:lnTo>
                      <a:pt x="2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45"/>
              <p:cNvSpPr/>
              <p:nvPr/>
            </p:nvSpPr>
            <p:spPr>
              <a:xfrm>
                <a:off x="5384850" y="2399650"/>
                <a:ext cx="165150" cy="92600"/>
              </a:xfrm>
              <a:custGeom>
                <a:avLst/>
                <a:gdLst/>
                <a:ahLst/>
                <a:cxnLst/>
                <a:rect l="l" t="t" r="r" b="b"/>
                <a:pathLst>
                  <a:path w="6606" h="3704" extrusionOk="0">
                    <a:moveTo>
                      <a:pt x="6472" y="1"/>
                    </a:moveTo>
                    <a:lnTo>
                      <a:pt x="6472" y="134"/>
                    </a:lnTo>
                    <a:lnTo>
                      <a:pt x="6472" y="3503"/>
                    </a:lnTo>
                    <a:lnTo>
                      <a:pt x="201" y="3537"/>
                    </a:lnTo>
                    <a:lnTo>
                      <a:pt x="0" y="3537"/>
                    </a:lnTo>
                    <a:lnTo>
                      <a:pt x="0" y="3704"/>
                    </a:lnTo>
                    <a:lnTo>
                      <a:pt x="201" y="3670"/>
                    </a:lnTo>
                    <a:lnTo>
                      <a:pt x="6505" y="3670"/>
                    </a:lnTo>
                    <a:lnTo>
                      <a:pt x="6472" y="3603"/>
                    </a:lnTo>
                    <a:lnTo>
                      <a:pt x="6605" y="3570"/>
                    </a:lnTo>
                    <a:lnTo>
                      <a:pt x="6605" y="134"/>
                    </a:lnTo>
                    <a:lnTo>
                      <a:pt x="66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45"/>
              <p:cNvSpPr/>
              <p:nvPr/>
            </p:nvSpPr>
            <p:spPr>
              <a:xfrm>
                <a:off x="5916900" y="2511400"/>
                <a:ext cx="175150" cy="168475"/>
              </a:xfrm>
              <a:custGeom>
                <a:avLst/>
                <a:gdLst/>
                <a:ahLst/>
                <a:cxnLst/>
                <a:rect l="l" t="t" r="r" b="b"/>
                <a:pathLst>
                  <a:path w="7006" h="6739" extrusionOk="0">
                    <a:moveTo>
                      <a:pt x="0" y="1"/>
                    </a:moveTo>
                    <a:lnTo>
                      <a:pt x="0" y="168"/>
                    </a:lnTo>
                    <a:lnTo>
                      <a:pt x="2736" y="168"/>
                    </a:lnTo>
                    <a:lnTo>
                      <a:pt x="6839" y="6639"/>
                    </a:lnTo>
                    <a:lnTo>
                      <a:pt x="6905" y="6739"/>
                    </a:lnTo>
                    <a:lnTo>
                      <a:pt x="7005" y="6639"/>
                    </a:lnTo>
                    <a:lnTo>
                      <a:pt x="6972" y="6605"/>
                    </a:lnTo>
                    <a:lnTo>
                      <a:pt x="2836" y="34"/>
                    </a:lnTo>
                    <a:lnTo>
                      <a:pt x="28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45"/>
              <p:cNvSpPr/>
              <p:nvPr/>
            </p:nvSpPr>
            <p:spPr>
              <a:xfrm>
                <a:off x="5376500" y="2653175"/>
                <a:ext cx="1360175" cy="111775"/>
              </a:xfrm>
              <a:custGeom>
                <a:avLst/>
                <a:gdLst/>
                <a:ahLst/>
                <a:cxnLst/>
                <a:rect l="l" t="t" r="r" b="b"/>
                <a:pathLst>
                  <a:path w="54407" h="4471" extrusionOk="0">
                    <a:moveTo>
                      <a:pt x="54340" y="0"/>
                    </a:moveTo>
                    <a:cubicBezTo>
                      <a:pt x="52639" y="234"/>
                      <a:pt x="23651" y="3903"/>
                      <a:pt x="21716" y="4170"/>
                    </a:cubicBezTo>
                    <a:lnTo>
                      <a:pt x="21450" y="4170"/>
                    </a:lnTo>
                    <a:lnTo>
                      <a:pt x="134" y="3870"/>
                    </a:lnTo>
                    <a:lnTo>
                      <a:pt x="1" y="3870"/>
                    </a:lnTo>
                    <a:lnTo>
                      <a:pt x="1" y="4170"/>
                    </a:lnTo>
                    <a:lnTo>
                      <a:pt x="21616" y="4470"/>
                    </a:lnTo>
                    <a:cubicBezTo>
                      <a:pt x="21616" y="4470"/>
                      <a:pt x="52205" y="568"/>
                      <a:pt x="54340" y="301"/>
                    </a:cubicBezTo>
                    <a:cubicBezTo>
                      <a:pt x="54373" y="267"/>
                      <a:pt x="54373" y="267"/>
                      <a:pt x="54406" y="267"/>
                    </a:cubicBezTo>
                    <a:lnTo>
                      <a:pt x="5437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45"/>
              <p:cNvSpPr/>
              <p:nvPr/>
            </p:nvSpPr>
            <p:spPr>
              <a:xfrm>
                <a:off x="5401525" y="2323775"/>
                <a:ext cx="4787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19148" h="1702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1401"/>
                    </a:lnTo>
                    <a:lnTo>
                      <a:pt x="19048" y="1702"/>
                    </a:lnTo>
                    <a:lnTo>
                      <a:pt x="19148" y="1702"/>
                    </a:lnTo>
                    <a:lnTo>
                      <a:pt x="19148" y="100"/>
                    </a:lnTo>
                    <a:lnTo>
                      <a:pt x="19148" y="34"/>
                    </a:lnTo>
                    <a:lnTo>
                      <a:pt x="18981" y="34"/>
                    </a:lnTo>
                    <a:lnTo>
                      <a:pt x="18981" y="100"/>
                    </a:lnTo>
                    <a:lnTo>
                      <a:pt x="18981" y="1568"/>
                    </a:lnTo>
                    <a:lnTo>
                      <a:pt x="134" y="1268"/>
                    </a:lnTo>
                    <a:lnTo>
                      <a:pt x="134" y="100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45"/>
              <p:cNvSpPr/>
              <p:nvPr/>
            </p:nvSpPr>
            <p:spPr>
              <a:xfrm>
                <a:off x="5365675" y="2686525"/>
                <a:ext cx="1371000" cy="175150"/>
              </a:xfrm>
              <a:custGeom>
                <a:avLst/>
                <a:gdLst/>
                <a:ahLst/>
                <a:cxnLst/>
                <a:rect l="l" t="t" r="r" b="b"/>
                <a:pathLst>
                  <a:path w="54840" h="7006" extrusionOk="0">
                    <a:moveTo>
                      <a:pt x="54773" y="1"/>
                    </a:moveTo>
                    <a:lnTo>
                      <a:pt x="23184" y="4304"/>
                    </a:lnTo>
                    <a:lnTo>
                      <a:pt x="21649" y="6739"/>
                    </a:lnTo>
                    <a:lnTo>
                      <a:pt x="21616" y="6772"/>
                    </a:lnTo>
                    <a:lnTo>
                      <a:pt x="21582" y="6739"/>
                    </a:lnTo>
                    <a:lnTo>
                      <a:pt x="19981" y="4437"/>
                    </a:lnTo>
                    <a:lnTo>
                      <a:pt x="100" y="4371"/>
                    </a:lnTo>
                    <a:lnTo>
                      <a:pt x="0" y="4371"/>
                    </a:lnTo>
                    <a:lnTo>
                      <a:pt x="868" y="6739"/>
                    </a:lnTo>
                    <a:lnTo>
                      <a:pt x="901" y="6839"/>
                    </a:lnTo>
                    <a:lnTo>
                      <a:pt x="1034" y="6772"/>
                    </a:lnTo>
                    <a:lnTo>
                      <a:pt x="1034" y="6739"/>
                    </a:lnTo>
                    <a:lnTo>
                      <a:pt x="200" y="4537"/>
                    </a:lnTo>
                    <a:lnTo>
                      <a:pt x="200" y="4537"/>
                    </a:lnTo>
                    <a:lnTo>
                      <a:pt x="19881" y="4571"/>
                    </a:lnTo>
                    <a:lnTo>
                      <a:pt x="21416" y="6739"/>
                    </a:lnTo>
                    <a:lnTo>
                      <a:pt x="21616" y="7006"/>
                    </a:lnTo>
                    <a:lnTo>
                      <a:pt x="21816" y="6706"/>
                    </a:lnTo>
                    <a:lnTo>
                      <a:pt x="23284" y="4404"/>
                    </a:lnTo>
                    <a:lnTo>
                      <a:pt x="54773" y="134"/>
                    </a:lnTo>
                    <a:lnTo>
                      <a:pt x="54839" y="134"/>
                    </a:lnTo>
                    <a:lnTo>
                      <a:pt x="548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45"/>
              <p:cNvSpPr/>
              <p:nvPr/>
            </p:nvSpPr>
            <p:spPr>
              <a:xfrm>
                <a:off x="5546625" y="2488900"/>
                <a:ext cx="368625" cy="147625"/>
              </a:xfrm>
              <a:custGeom>
                <a:avLst/>
                <a:gdLst/>
                <a:ahLst/>
                <a:cxnLst/>
                <a:rect l="l" t="t" r="r" b="b"/>
                <a:pathLst>
                  <a:path w="14745" h="5905" extrusionOk="0">
                    <a:moveTo>
                      <a:pt x="134" y="0"/>
                    </a:moveTo>
                    <a:lnTo>
                      <a:pt x="1" y="33"/>
                    </a:lnTo>
                    <a:lnTo>
                      <a:pt x="34" y="100"/>
                    </a:lnTo>
                    <a:lnTo>
                      <a:pt x="2669" y="5704"/>
                    </a:lnTo>
                    <a:lnTo>
                      <a:pt x="14645" y="5904"/>
                    </a:lnTo>
                    <a:lnTo>
                      <a:pt x="14745" y="5904"/>
                    </a:lnTo>
                    <a:lnTo>
                      <a:pt x="14745" y="5771"/>
                    </a:lnTo>
                    <a:lnTo>
                      <a:pt x="14645" y="5771"/>
                    </a:lnTo>
                    <a:lnTo>
                      <a:pt x="2769" y="5571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45"/>
              <p:cNvSpPr/>
              <p:nvPr/>
            </p:nvSpPr>
            <p:spPr>
              <a:xfrm>
                <a:off x="3671950" y="2319600"/>
                <a:ext cx="1456900" cy="542075"/>
              </a:xfrm>
              <a:custGeom>
                <a:avLst/>
                <a:gdLst/>
                <a:ahLst/>
                <a:cxnLst/>
                <a:rect l="l" t="t" r="r" b="b"/>
                <a:pathLst>
                  <a:path w="58276" h="21683" extrusionOk="0">
                    <a:moveTo>
                      <a:pt x="34692" y="1"/>
                    </a:moveTo>
                    <a:lnTo>
                      <a:pt x="1" y="2269"/>
                    </a:lnTo>
                    <a:lnTo>
                      <a:pt x="1" y="2302"/>
                    </a:lnTo>
                    <a:lnTo>
                      <a:pt x="1" y="2402"/>
                    </a:lnTo>
                    <a:lnTo>
                      <a:pt x="1" y="2536"/>
                    </a:lnTo>
                    <a:lnTo>
                      <a:pt x="17447" y="1402"/>
                    </a:lnTo>
                    <a:lnTo>
                      <a:pt x="17447" y="1235"/>
                    </a:lnTo>
                    <a:lnTo>
                      <a:pt x="17747" y="1235"/>
                    </a:lnTo>
                    <a:lnTo>
                      <a:pt x="17747" y="1402"/>
                    </a:lnTo>
                    <a:lnTo>
                      <a:pt x="18281" y="1335"/>
                    </a:lnTo>
                    <a:lnTo>
                      <a:pt x="18281" y="1201"/>
                    </a:lnTo>
                    <a:lnTo>
                      <a:pt x="18281" y="1168"/>
                    </a:lnTo>
                    <a:lnTo>
                      <a:pt x="18547" y="1168"/>
                    </a:lnTo>
                    <a:lnTo>
                      <a:pt x="18547" y="1201"/>
                    </a:lnTo>
                    <a:lnTo>
                      <a:pt x="18547" y="1335"/>
                    </a:lnTo>
                    <a:lnTo>
                      <a:pt x="21216" y="1168"/>
                    </a:lnTo>
                    <a:lnTo>
                      <a:pt x="21216" y="1035"/>
                    </a:lnTo>
                    <a:lnTo>
                      <a:pt x="21516" y="1035"/>
                    </a:lnTo>
                    <a:lnTo>
                      <a:pt x="21516" y="1135"/>
                    </a:lnTo>
                    <a:lnTo>
                      <a:pt x="22050" y="1101"/>
                    </a:lnTo>
                    <a:lnTo>
                      <a:pt x="22050" y="1035"/>
                    </a:lnTo>
                    <a:lnTo>
                      <a:pt x="22317" y="1035"/>
                    </a:lnTo>
                    <a:lnTo>
                      <a:pt x="22317" y="1101"/>
                    </a:lnTo>
                    <a:lnTo>
                      <a:pt x="34559" y="301"/>
                    </a:lnTo>
                    <a:lnTo>
                      <a:pt x="34559" y="134"/>
                    </a:lnTo>
                    <a:lnTo>
                      <a:pt x="34826" y="134"/>
                    </a:lnTo>
                    <a:lnTo>
                      <a:pt x="34826" y="267"/>
                    </a:lnTo>
                    <a:lnTo>
                      <a:pt x="36160" y="267"/>
                    </a:lnTo>
                    <a:lnTo>
                      <a:pt x="36160" y="234"/>
                    </a:lnTo>
                    <a:lnTo>
                      <a:pt x="36293" y="234"/>
                    </a:lnTo>
                    <a:lnTo>
                      <a:pt x="36293" y="267"/>
                    </a:lnTo>
                    <a:lnTo>
                      <a:pt x="55174" y="267"/>
                    </a:lnTo>
                    <a:lnTo>
                      <a:pt x="55174" y="201"/>
                    </a:lnTo>
                    <a:lnTo>
                      <a:pt x="55307" y="201"/>
                    </a:lnTo>
                    <a:lnTo>
                      <a:pt x="55307" y="267"/>
                    </a:lnTo>
                    <a:lnTo>
                      <a:pt x="55807" y="267"/>
                    </a:lnTo>
                    <a:cubicBezTo>
                      <a:pt x="55774" y="1268"/>
                      <a:pt x="55774" y="2135"/>
                      <a:pt x="55741" y="3003"/>
                    </a:cubicBezTo>
                    <a:lnTo>
                      <a:pt x="55874" y="3003"/>
                    </a:lnTo>
                    <a:lnTo>
                      <a:pt x="55874" y="3270"/>
                    </a:lnTo>
                    <a:lnTo>
                      <a:pt x="55741" y="3270"/>
                    </a:lnTo>
                    <a:cubicBezTo>
                      <a:pt x="55741" y="4070"/>
                      <a:pt x="55741" y="4904"/>
                      <a:pt x="55741" y="5705"/>
                    </a:cubicBezTo>
                    <a:cubicBezTo>
                      <a:pt x="55741" y="6038"/>
                      <a:pt x="55741" y="6405"/>
                      <a:pt x="55741" y="6739"/>
                    </a:cubicBezTo>
                    <a:lnTo>
                      <a:pt x="55941" y="6739"/>
                    </a:lnTo>
                    <a:lnTo>
                      <a:pt x="55941" y="6906"/>
                    </a:lnTo>
                    <a:lnTo>
                      <a:pt x="55741" y="6906"/>
                    </a:lnTo>
                    <a:cubicBezTo>
                      <a:pt x="55741" y="9674"/>
                      <a:pt x="55841" y="12443"/>
                      <a:pt x="56008" y="15178"/>
                    </a:cubicBezTo>
                    <a:lnTo>
                      <a:pt x="56141" y="15178"/>
                    </a:lnTo>
                    <a:lnTo>
                      <a:pt x="56141" y="15445"/>
                    </a:lnTo>
                    <a:lnTo>
                      <a:pt x="56008" y="15445"/>
                    </a:lnTo>
                    <a:cubicBezTo>
                      <a:pt x="56041" y="16045"/>
                      <a:pt x="56108" y="16646"/>
                      <a:pt x="56141" y="17246"/>
                    </a:cubicBezTo>
                    <a:lnTo>
                      <a:pt x="56274" y="17246"/>
                    </a:lnTo>
                    <a:lnTo>
                      <a:pt x="56274" y="17513"/>
                    </a:lnTo>
                    <a:lnTo>
                      <a:pt x="57909" y="17513"/>
                    </a:lnTo>
                    <a:cubicBezTo>
                      <a:pt x="57609" y="18114"/>
                      <a:pt x="56775" y="19982"/>
                      <a:pt x="56541" y="21416"/>
                    </a:cubicBezTo>
                    <a:lnTo>
                      <a:pt x="55841" y="21416"/>
                    </a:lnTo>
                    <a:lnTo>
                      <a:pt x="55807" y="21516"/>
                    </a:lnTo>
                    <a:lnTo>
                      <a:pt x="55674" y="21449"/>
                    </a:lnTo>
                    <a:lnTo>
                      <a:pt x="55707" y="21416"/>
                    </a:lnTo>
                    <a:lnTo>
                      <a:pt x="35293" y="21416"/>
                    </a:lnTo>
                    <a:lnTo>
                      <a:pt x="35093" y="21683"/>
                    </a:lnTo>
                    <a:lnTo>
                      <a:pt x="56641" y="21683"/>
                    </a:lnTo>
                    <a:cubicBezTo>
                      <a:pt x="56708" y="21683"/>
                      <a:pt x="56741" y="21649"/>
                      <a:pt x="56741" y="21649"/>
                    </a:cubicBezTo>
                    <a:cubicBezTo>
                      <a:pt x="56775" y="21616"/>
                      <a:pt x="56775" y="21583"/>
                      <a:pt x="56808" y="21549"/>
                    </a:cubicBezTo>
                    <a:cubicBezTo>
                      <a:pt x="57042" y="20148"/>
                      <a:pt x="57942" y="18147"/>
                      <a:pt x="58176" y="17580"/>
                    </a:cubicBezTo>
                    <a:cubicBezTo>
                      <a:pt x="58209" y="17480"/>
                      <a:pt x="58242" y="17446"/>
                      <a:pt x="58242" y="17446"/>
                    </a:cubicBezTo>
                    <a:cubicBezTo>
                      <a:pt x="58276" y="17380"/>
                      <a:pt x="58276" y="17346"/>
                      <a:pt x="58242" y="17313"/>
                    </a:cubicBezTo>
                    <a:cubicBezTo>
                      <a:pt x="58242" y="17313"/>
                      <a:pt x="58242" y="17313"/>
                      <a:pt x="58242" y="17280"/>
                    </a:cubicBezTo>
                    <a:cubicBezTo>
                      <a:pt x="58209" y="17246"/>
                      <a:pt x="58176" y="17246"/>
                      <a:pt x="58109" y="17246"/>
                    </a:cubicBezTo>
                    <a:lnTo>
                      <a:pt x="56441" y="17246"/>
                    </a:lnTo>
                    <a:cubicBezTo>
                      <a:pt x="56408" y="17013"/>
                      <a:pt x="56408" y="16779"/>
                      <a:pt x="56374" y="16546"/>
                    </a:cubicBezTo>
                    <a:cubicBezTo>
                      <a:pt x="56341" y="16145"/>
                      <a:pt x="56308" y="15712"/>
                      <a:pt x="56308" y="15312"/>
                    </a:cubicBezTo>
                    <a:cubicBezTo>
                      <a:pt x="56108" y="12143"/>
                      <a:pt x="56008" y="8907"/>
                      <a:pt x="56008" y="5705"/>
                    </a:cubicBezTo>
                    <a:cubicBezTo>
                      <a:pt x="56008" y="4871"/>
                      <a:pt x="56008" y="4003"/>
                      <a:pt x="56041" y="3136"/>
                    </a:cubicBezTo>
                    <a:cubicBezTo>
                      <a:pt x="56041" y="2703"/>
                      <a:pt x="56041" y="2236"/>
                      <a:pt x="56074" y="1802"/>
                    </a:cubicBezTo>
                    <a:cubicBezTo>
                      <a:pt x="56074" y="1735"/>
                      <a:pt x="56074" y="1702"/>
                      <a:pt x="56074" y="1635"/>
                    </a:cubicBezTo>
                    <a:cubicBezTo>
                      <a:pt x="56074" y="1502"/>
                      <a:pt x="56074" y="1368"/>
                      <a:pt x="56074" y="1201"/>
                    </a:cubicBezTo>
                    <a:cubicBezTo>
                      <a:pt x="56074" y="868"/>
                      <a:pt x="56108" y="501"/>
                      <a:pt x="56108" y="134"/>
                    </a:cubicBezTo>
                    <a:cubicBezTo>
                      <a:pt x="56108" y="101"/>
                      <a:pt x="56108" y="67"/>
                      <a:pt x="56074" y="34"/>
                    </a:cubicBezTo>
                    <a:cubicBezTo>
                      <a:pt x="56074" y="34"/>
                      <a:pt x="56041" y="34"/>
                      <a:pt x="560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45"/>
              <p:cNvSpPr/>
              <p:nvPr/>
            </p:nvSpPr>
            <p:spPr>
              <a:xfrm>
                <a:off x="3671950" y="2732400"/>
                <a:ext cx="87732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35093" h="5171" extrusionOk="0">
                    <a:moveTo>
                      <a:pt x="1" y="0"/>
                    </a:moveTo>
                    <a:lnTo>
                      <a:pt x="1" y="100"/>
                    </a:lnTo>
                    <a:lnTo>
                      <a:pt x="1" y="134"/>
                    </a:lnTo>
                    <a:lnTo>
                      <a:pt x="1" y="267"/>
                    </a:lnTo>
                    <a:lnTo>
                      <a:pt x="34692" y="5104"/>
                    </a:lnTo>
                    <a:lnTo>
                      <a:pt x="35026" y="5171"/>
                    </a:lnTo>
                    <a:lnTo>
                      <a:pt x="35093" y="5171"/>
                    </a:lnTo>
                    <a:lnTo>
                      <a:pt x="34892" y="487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45"/>
              <p:cNvSpPr/>
              <p:nvPr/>
            </p:nvSpPr>
            <p:spPr>
              <a:xfrm>
                <a:off x="4549250" y="2854975"/>
                <a:ext cx="850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34" h="35" extrusionOk="0">
                    <a:moveTo>
                      <a:pt x="1" y="1"/>
                    </a:moveTo>
                    <a:lnTo>
                      <a:pt x="1" y="34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45"/>
              <p:cNvSpPr/>
              <p:nvPr/>
            </p:nvSpPr>
            <p:spPr>
              <a:xfrm>
                <a:off x="5606675" y="2457200"/>
                <a:ext cx="77575" cy="7675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070" extrusionOk="0">
                    <a:moveTo>
                      <a:pt x="1535" y="267"/>
                    </a:moveTo>
                    <a:cubicBezTo>
                      <a:pt x="2235" y="267"/>
                      <a:pt x="2802" y="834"/>
                      <a:pt x="2802" y="1535"/>
                    </a:cubicBezTo>
                    <a:cubicBezTo>
                      <a:pt x="2802" y="2235"/>
                      <a:pt x="2235" y="2803"/>
                      <a:pt x="1535" y="2803"/>
                    </a:cubicBezTo>
                    <a:cubicBezTo>
                      <a:pt x="834" y="2803"/>
                      <a:pt x="267" y="2235"/>
                      <a:pt x="267" y="1535"/>
                    </a:cubicBezTo>
                    <a:cubicBezTo>
                      <a:pt x="267" y="834"/>
                      <a:pt x="834" y="267"/>
                      <a:pt x="1535" y="267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0" y="668"/>
                      <a:pt x="0" y="1535"/>
                    </a:cubicBezTo>
                    <a:cubicBezTo>
                      <a:pt x="0" y="2402"/>
                      <a:pt x="701" y="3069"/>
                      <a:pt x="1535" y="3069"/>
                    </a:cubicBezTo>
                    <a:cubicBezTo>
                      <a:pt x="2402" y="3069"/>
                      <a:pt x="3103" y="2402"/>
                      <a:pt x="3103" y="1535"/>
                    </a:cubicBezTo>
                    <a:cubicBezTo>
                      <a:pt x="3103" y="701"/>
                      <a:pt x="2402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45"/>
              <p:cNvSpPr/>
              <p:nvPr/>
            </p:nvSpPr>
            <p:spPr>
              <a:xfrm>
                <a:off x="4771900" y="2457200"/>
                <a:ext cx="77600" cy="76750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3070" extrusionOk="0">
                    <a:moveTo>
                      <a:pt x="1535" y="267"/>
                    </a:moveTo>
                    <a:cubicBezTo>
                      <a:pt x="2236" y="267"/>
                      <a:pt x="2803" y="834"/>
                      <a:pt x="2803" y="1535"/>
                    </a:cubicBezTo>
                    <a:cubicBezTo>
                      <a:pt x="2803" y="2235"/>
                      <a:pt x="2236" y="2803"/>
                      <a:pt x="1535" y="2803"/>
                    </a:cubicBezTo>
                    <a:cubicBezTo>
                      <a:pt x="835" y="2803"/>
                      <a:pt x="268" y="2235"/>
                      <a:pt x="268" y="1535"/>
                    </a:cubicBezTo>
                    <a:cubicBezTo>
                      <a:pt x="268" y="834"/>
                      <a:pt x="835" y="267"/>
                      <a:pt x="1535" y="267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668"/>
                      <a:pt x="1" y="1535"/>
                    </a:cubicBezTo>
                    <a:cubicBezTo>
                      <a:pt x="1" y="2402"/>
                      <a:pt x="701" y="3069"/>
                      <a:pt x="1535" y="3069"/>
                    </a:cubicBezTo>
                    <a:cubicBezTo>
                      <a:pt x="2403" y="3069"/>
                      <a:pt x="3103" y="2402"/>
                      <a:pt x="3103" y="1535"/>
                    </a:cubicBezTo>
                    <a:cubicBezTo>
                      <a:pt x="3103" y="701"/>
                      <a:pt x="2403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45"/>
              <p:cNvSpPr/>
              <p:nvPr/>
            </p:nvSpPr>
            <p:spPr>
              <a:xfrm>
                <a:off x="4536750" y="2704875"/>
                <a:ext cx="6700" cy="5257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103" extrusionOk="0">
                    <a:moveTo>
                      <a:pt x="0" y="1"/>
                    </a:moveTo>
                    <a:lnTo>
                      <a:pt x="0" y="2102"/>
                    </a:lnTo>
                    <a:lnTo>
                      <a:pt x="267" y="2102"/>
                    </a:lnTo>
                    <a:lnTo>
                      <a:pt x="267" y="34"/>
                    </a:lnTo>
                    <a:lnTo>
                      <a:pt x="234" y="34"/>
                    </a:lnTo>
                    <a:lnTo>
                      <a:pt x="1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45"/>
              <p:cNvSpPr/>
              <p:nvPr/>
            </p:nvSpPr>
            <p:spPr>
              <a:xfrm>
                <a:off x="4535900" y="2322950"/>
                <a:ext cx="7550" cy="7672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069" extrusionOk="0">
                    <a:moveTo>
                      <a:pt x="1" y="0"/>
                    </a:moveTo>
                    <a:lnTo>
                      <a:pt x="1" y="167"/>
                    </a:lnTo>
                    <a:lnTo>
                      <a:pt x="1" y="3069"/>
                    </a:lnTo>
                    <a:lnTo>
                      <a:pt x="301" y="3036"/>
                    </a:lnTo>
                    <a:lnTo>
                      <a:pt x="301" y="133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45"/>
              <p:cNvSpPr/>
              <p:nvPr/>
            </p:nvSpPr>
            <p:spPr>
              <a:xfrm>
                <a:off x="4535900" y="2406325"/>
                <a:ext cx="7550" cy="29275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11710" extrusionOk="0">
                    <a:moveTo>
                      <a:pt x="1" y="1"/>
                    </a:moveTo>
                    <a:lnTo>
                      <a:pt x="1" y="4204"/>
                    </a:lnTo>
                    <a:lnTo>
                      <a:pt x="134" y="4204"/>
                    </a:lnTo>
                    <a:lnTo>
                      <a:pt x="134" y="4371"/>
                    </a:lnTo>
                    <a:lnTo>
                      <a:pt x="1" y="4371"/>
                    </a:lnTo>
                    <a:lnTo>
                      <a:pt x="1" y="11676"/>
                    </a:lnTo>
                    <a:lnTo>
                      <a:pt x="268" y="11709"/>
                    </a:lnTo>
                    <a:lnTo>
                      <a:pt x="301" y="11709"/>
                    </a:lnTo>
                    <a:lnTo>
                      <a:pt x="301" y="9207"/>
                    </a:lnTo>
                    <a:lnTo>
                      <a:pt x="201" y="9207"/>
                    </a:lnTo>
                    <a:lnTo>
                      <a:pt x="201" y="9074"/>
                    </a:lnTo>
                    <a:lnTo>
                      <a:pt x="301" y="9074"/>
                    </a:lnTo>
                    <a:lnTo>
                      <a:pt x="3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45"/>
              <p:cNvSpPr/>
              <p:nvPr/>
            </p:nvSpPr>
            <p:spPr>
              <a:xfrm>
                <a:off x="3665300" y="2734900"/>
                <a:ext cx="6675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4" extrusionOk="0">
                    <a:moveTo>
                      <a:pt x="267" y="0"/>
                    </a:moveTo>
                    <a:lnTo>
                      <a:pt x="0" y="34"/>
                    </a:lnTo>
                    <a:lnTo>
                      <a:pt x="267" y="34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45"/>
              <p:cNvSpPr/>
              <p:nvPr/>
            </p:nvSpPr>
            <p:spPr>
              <a:xfrm>
                <a:off x="3665300" y="2377150"/>
                <a:ext cx="667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01" extrusionOk="0">
                    <a:moveTo>
                      <a:pt x="0" y="0"/>
                    </a:moveTo>
                    <a:lnTo>
                      <a:pt x="0" y="100"/>
                    </a:lnTo>
                    <a:lnTo>
                      <a:pt x="267" y="10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45"/>
              <p:cNvSpPr/>
              <p:nvPr/>
            </p:nvSpPr>
            <p:spPr>
              <a:xfrm>
                <a:off x="3668625" y="2393825"/>
                <a:ext cx="14010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56041" h="835" extrusionOk="0">
                    <a:moveTo>
                      <a:pt x="55907" y="0"/>
                    </a:moveTo>
                    <a:lnTo>
                      <a:pt x="34992" y="201"/>
                    </a:lnTo>
                    <a:lnTo>
                      <a:pt x="34692" y="234"/>
                    </a:lnTo>
                    <a:lnTo>
                      <a:pt x="134" y="534"/>
                    </a:lnTo>
                    <a:lnTo>
                      <a:pt x="0" y="534"/>
                    </a:lnTo>
                    <a:lnTo>
                      <a:pt x="0" y="834"/>
                    </a:lnTo>
                    <a:lnTo>
                      <a:pt x="134" y="834"/>
                    </a:lnTo>
                    <a:lnTo>
                      <a:pt x="34692" y="501"/>
                    </a:lnTo>
                    <a:lnTo>
                      <a:pt x="34992" y="501"/>
                    </a:lnTo>
                    <a:lnTo>
                      <a:pt x="49469" y="367"/>
                    </a:lnTo>
                    <a:lnTo>
                      <a:pt x="49469" y="234"/>
                    </a:lnTo>
                    <a:lnTo>
                      <a:pt x="49603" y="234"/>
                    </a:lnTo>
                    <a:lnTo>
                      <a:pt x="49603" y="367"/>
                    </a:lnTo>
                    <a:lnTo>
                      <a:pt x="55874" y="301"/>
                    </a:lnTo>
                    <a:lnTo>
                      <a:pt x="56040" y="301"/>
                    </a:lnTo>
                    <a:lnTo>
                      <a:pt x="5604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45"/>
              <p:cNvSpPr/>
              <p:nvPr/>
            </p:nvSpPr>
            <p:spPr>
              <a:xfrm>
                <a:off x="3666950" y="2645675"/>
                <a:ext cx="2525" cy="752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301" extrusionOk="0">
                    <a:moveTo>
                      <a:pt x="34" y="0"/>
                    </a:moveTo>
                    <a:lnTo>
                      <a:pt x="1" y="267"/>
                    </a:lnTo>
                    <a:lnTo>
                      <a:pt x="67" y="300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45"/>
              <p:cNvSpPr/>
              <p:nvPr/>
            </p:nvSpPr>
            <p:spPr>
              <a:xfrm>
                <a:off x="3721150" y="2597300"/>
                <a:ext cx="1355175" cy="108425"/>
              </a:xfrm>
              <a:custGeom>
                <a:avLst/>
                <a:gdLst/>
                <a:ahLst/>
                <a:cxnLst/>
                <a:rect l="l" t="t" r="r" b="b"/>
                <a:pathLst>
                  <a:path w="54207" h="4337" extrusionOk="0">
                    <a:moveTo>
                      <a:pt x="1" y="1"/>
                    </a:moveTo>
                    <a:lnTo>
                      <a:pt x="1" y="267"/>
                    </a:lnTo>
                    <a:lnTo>
                      <a:pt x="32591" y="4304"/>
                    </a:lnTo>
                    <a:lnTo>
                      <a:pt x="32724" y="4337"/>
                    </a:lnTo>
                    <a:lnTo>
                      <a:pt x="54206" y="4337"/>
                    </a:lnTo>
                    <a:lnTo>
                      <a:pt x="54206" y="4070"/>
                    </a:lnTo>
                    <a:lnTo>
                      <a:pt x="32858" y="4070"/>
                    </a:lnTo>
                    <a:lnTo>
                      <a:pt x="32591" y="4037"/>
                    </a:lnTo>
                    <a:lnTo>
                      <a:pt x="25853" y="3203"/>
                    </a:lnTo>
                    <a:lnTo>
                      <a:pt x="25819" y="3303"/>
                    </a:lnTo>
                    <a:lnTo>
                      <a:pt x="25686" y="3203"/>
                    </a:lnTo>
                    <a:lnTo>
                      <a:pt x="25719" y="316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5"/>
              <p:cNvSpPr/>
              <p:nvPr/>
            </p:nvSpPr>
            <p:spPr>
              <a:xfrm>
                <a:off x="4108100" y="2345450"/>
                <a:ext cx="121775" cy="43400"/>
              </a:xfrm>
              <a:custGeom>
                <a:avLst/>
                <a:gdLst/>
                <a:ahLst/>
                <a:cxnLst/>
                <a:rect l="l" t="t" r="r" b="b"/>
                <a:pathLst>
                  <a:path w="4871" h="1736" extrusionOk="0">
                    <a:moveTo>
                      <a:pt x="4604" y="1"/>
                    </a:moveTo>
                    <a:lnTo>
                      <a:pt x="4604" y="67"/>
                    </a:lnTo>
                    <a:lnTo>
                      <a:pt x="4604" y="1101"/>
                    </a:lnTo>
                    <a:cubicBezTo>
                      <a:pt x="4604" y="1168"/>
                      <a:pt x="4537" y="1235"/>
                      <a:pt x="4471" y="1235"/>
                    </a:cubicBezTo>
                    <a:lnTo>
                      <a:pt x="434" y="1435"/>
                    </a:lnTo>
                    <a:cubicBezTo>
                      <a:pt x="425" y="1445"/>
                      <a:pt x="415" y="1449"/>
                      <a:pt x="405" y="1449"/>
                    </a:cubicBezTo>
                    <a:cubicBezTo>
                      <a:pt x="381" y="1449"/>
                      <a:pt x="358" y="1425"/>
                      <a:pt x="334" y="1402"/>
                    </a:cubicBezTo>
                    <a:cubicBezTo>
                      <a:pt x="301" y="1368"/>
                      <a:pt x="268" y="1335"/>
                      <a:pt x="268" y="1302"/>
                    </a:cubicBezTo>
                    <a:lnTo>
                      <a:pt x="268" y="334"/>
                    </a:lnTo>
                    <a:lnTo>
                      <a:pt x="268" y="201"/>
                    </a:lnTo>
                    <a:lnTo>
                      <a:pt x="1" y="201"/>
                    </a:lnTo>
                    <a:lnTo>
                      <a:pt x="1" y="368"/>
                    </a:lnTo>
                    <a:lnTo>
                      <a:pt x="1" y="1302"/>
                    </a:lnTo>
                    <a:cubicBezTo>
                      <a:pt x="1" y="1435"/>
                      <a:pt x="67" y="1535"/>
                      <a:pt x="134" y="1602"/>
                    </a:cubicBezTo>
                    <a:cubicBezTo>
                      <a:pt x="234" y="1702"/>
                      <a:pt x="334" y="1735"/>
                      <a:pt x="434" y="1735"/>
                    </a:cubicBezTo>
                    <a:lnTo>
                      <a:pt x="468" y="1735"/>
                    </a:lnTo>
                    <a:lnTo>
                      <a:pt x="4471" y="1535"/>
                    </a:lnTo>
                    <a:cubicBezTo>
                      <a:pt x="4704" y="1502"/>
                      <a:pt x="4871" y="1335"/>
                      <a:pt x="4871" y="1101"/>
                    </a:cubicBezTo>
                    <a:lnTo>
                      <a:pt x="4871" y="34"/>
                    </a:lnTo>
                    <a:lnTo>
                      <a:pt x="48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5"/>
              <p:cNvSpPr/>
              <p:nvPr/>
            </p:nvSpPr>
            <p:spPr>
              <a:xfrm>
                <a:off x="4128950" y="2348800"/>
                <a:ext cx="6700" cy="850"/>
              </a:xfrm>
              <a:custGeom>
                <a:avLst/>
                <a:gdLst/>
                <a:ahLst/>
                <a:cxnLst/>
                <a:rect l="l" t="t" r="r" b="b"/>
                <a:pathLst>
                  <a:path w="268" h="34" extrusionOk="0">
                    <a:moveTo>
                      <a:pt x="1" y="0"/>
                    </a:moveTo>
                    <a:lnTo>
                      <a:pt x="1" y="33"/>
                    </a:lnTo>
                    <a:lnTo>
                      <a:pt x="267" y="33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5"/>
              <p:cNvSpPr/>
              <p:nvPr/>
            </p:nvSpPr>
            <p:spPr>
              <a:xfrm>
                <a:off x="4128950" y="2345450"/>
                <a:ext cx="80925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1169" extrusionOk="0">
                    <a:moveTo>
                      <a:pt x="2936" y="1"/>
                    </a:moveTo>
                    <a:lnTo>
                      <a:pt x="2936" y="134"/>
                    </a:lnTo>
                    <a:lnTo>
                      <a:pt x="2936" y="701"/>
                    </a:lnTo>
                    <a:cubicBezTo>
                      <a:pt x="2936" y="735"/>
                      <a:pt x="2936" y="735"/>
                      <a:pt x="2903" y="735"/>
                    </a:cubicBezTo>
                    <a:lnTo>
                      <a:pt x="334" y="868"/>
                    </a:lnTo>
                    <a:lnTo>
                      <a:pt x="301" y="868"/>
                    </a:lnTo>
                    <a:cubicBezTo>
                      <a:pt x="301" y="868"/>
                      <a:pt x="267" y="868"/>
                      <a:pt x="267" y="835"/>
                    </a:cubicBezTo>
                    <a:lnTo>
                      <a:pt x="267" y="301"/>
                    </a:lnTo>
                    <a:lnTo>
                      <a:pt x="267" y="167"/>
                    </a:lnTo>
                    <a:lnTo>
                      <a:pt x="1" y="167"/>
                    </a:lnTo>
                    <a:lnTo>
                      <a:pt x="1" y="301"/>
                    </a:lnTo>
                    <a:lnTo>
                      <a:pt x="1" y="835"/>
                    </a:lnTo>
                    <a:cubicBezTo>
                      <a:pt x="1" y="935"/>
                      <a:pt x="34" y="1001"/>
                      <a:pt x="101" y="1068"/>
                    </a:cubicBezTo>
                    <a:cubicBezTo>
                      <a:pt x="167" y="1135"/>
                      <a:pt x="234" y="1168"/>
                      <a:pt x="334" y="1168"/>
                    </a:cubicBezTo>
                    <a:lnTo>
                      <a:pt x="2903" y="1035"/>
                    </a:lnTo>
                    <a:cubicBezTo>
                      <a:pt x="3103" y="1001"/>
                      <a:pt x="3236" y="868"/>
                      <a:pt x="3236" y="701"/>
                    </a:cubicBezTo>
                    <a:lnTo>
                      <a:pt x="3236" y="101"/>
                    </a:lnTo>
                    <a:lnTo>
                      <a:pt x="323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5"/>
              <p:cNvSpPr/>
              <p:nvPr/>
            </p:nvSpPr>
            <p:spPr>
              <a:xfrm>
                <a:off x="4905350" y="2399650"/>
                <a:ext cx="165975" cy="92600"/>
              </a:xfrm>
              <a:custGeom>
                <a:avLst/>
                <a:gdLst/>
                <a:ahLst/>
                <a:cxnLst/>
                <a:rect l="l" t="t" r="r" b="b"/>
                <a:pathLst>
                  <a:path w="6639" h="3704" extrusionOk="0">
                    <a:moveTo>
                      <a:pt x="0" y="1"/>
                    </a:moveTo>
                    <a:lnTo>
                      <a:pt x="0" y="134"/>
                    </a:lnTo>
                    <a:lnTo>
                      <a:pt x="0" y="3570"/>
                    </a:lnTo>
                    <a:lnTo>
                      <a:pt x="134" y="3603"/>
                    </a:lnTo>
                    <a:lnTo>
                      <a:pt x="134" y="3670"/>
                    </a:lnTo>
                    <a:lnTo>
                      <a:pt x="6405" y="3670"/>
                    </a:lnTo>
                    <a:lnTo>
                      <a:pt x="6638" y="3704"/>
                    </a:lnTo>
                    <a:lnTo>
                      <a:pt x="6638" y="3537"/>
                    </a:lnTo>
                    <a:lnTo>
                      <a:pt x="6405" y="3537"/>
                    </a:lnTo>
                    <a:lnTo>
                      <a:pt x="134" y="3503"/>
                    </a:lnTo>
                    <a:lnTo>
                      <a:pt x="134" y="134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5"/>
              <p:cNvSpPr/>
              <p:nvPr/>
            </p:nvSpPr>
            <p:spPr>
              <a:xfrm>
                <a:off x="4363275" y="2511400"/>
                <a:ext cx="176000" cy="168475"/>
              </a:xfrm>
              <a:custGeom>
                <a:avLst/>
                <a:gdLst/>
                <a:ahLst/>
                <a:cxnLst/>
                <a:rect l="l" t="t" r="r" b="b"/>
                <a:pathLst>
                  <a:path w="7040" h="6739" extrusionOk="0">
                    <a:moveTo>
                      <a:pt x="4237" y="1"/>
                    </a:moveTo>
                    <a:lnTo>
                      <a:pt x="34" y="6605"/>
                    </a:lnTo>
                    <a:lnTo>
                      <a:pt x="1" y="6639"/>
                    </a:lnTo>
                    <a:lnTo>
                      <a:pt x="134" y="6739"/>
                    </a:lnTo>
                    <a:lnTo>
                      <a:pt x="168" y="6639"/>
                    </a:lnTo>
                    <a:lnTo>
                      <a:pt x="4304" y="168"/>
                    </a:lnTo>
                    <a:lnTo>
                      <a:pt x="7039" y="168"/>
                    </a:lnTo>
                    <a:lnTo>
                      <a:pt x="70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5"/>
              <p:cNvSpPr/>
              <p:nvPr/>
            </p:nvSpPr>
            <p:spPr>
              <a:xfrm>
                <a:off x="3719500" y="2653175"/>
                <a:ext cx="1360150" cy="111775"/>
              </a:xfrm>
              <a:custGeom>
                <a:avLst/>
                <a:gdLst/>
                <a:ahLst/>
                <a:cxnLst/>
                <a:rect l="l" t="t" r="r" b="b"/>
                <a:pathLst>
                  <a:path w="54406" h="4471" extrusionOk="0">
                    <a:moveTo>
                      <a:pt x="34" y="0"/>
                    </a:moveTo>
                    <a:lnTo>
                      <a:pt x="0" y="267"/>
                    </a:lnTo>
                    <a:cubicBezTo>
                      <a:pt x="0" y="267"/>
                      <a:pt x="34" y="267"/>
                      <a:pt x="67" y="301"/>
                    </a:cubicBezTo>
                    <a:cubicBezTo>
                      <a:pt x="2202" y="568"/>
                      <a:pt x="32757" y="4470"/>
                      <a:pt x="32790" y="4470"/>
                    </a:cubicBezTo>
                    <a:lnTo>
                      <a:pt x="54406" y="4170"/>
                    </a:lnTo>
                    <a:lnTo>
                      <a:pt x="54406" y="3903"/>
                    </a:lnTo>
                    <a:lnTo>
                      <a:pt x="54239" y="3903"/>
                    </a:lnTo>
                    <a:lnTo>
                      <a:pt x="32957" y="4170"/>
                    </a:lnTo>
                    <a:lnTo>
                      <a:pt x="32657" y="4170"/>
                    </a:lnTo>
                    <a:cubicBezTo>
                      <a:pt x="30589" y="3903"/>
                      <a:pt x="1735" y="234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5"/>
              <p:cNvSpPr/>
              <p:nvPr/>
            </p:nvSpPr>
            <p:spPr>
              <a:xfrm>
                <a:off x="3665300" y="2379650"/>
                <a:ext cx="6675" cy="35610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4244" extrusionOk="0">
                    <a:moveTo>
                      <a:pt x="100" y="10641"/>
                    </a:moveTo>
                    <a:lnTo>
                      <a:pt x="167" y="10675"/>
                    </a:lnTo>
                    <a:lnTo>
                      <a:pt x="133" y="10941"/>
                    </a:lnTo>
                    <a:lnTo>
                      <a:pt x="67" y="10941"/>
                    </a:lnTo>
                    <a:lnTo>
                      <a:pt x="100" y="10641"/>
                    </a:lnTo>
                    <a:close/>
                    <a:moveTo>
                      <a:pt x="0" y="0"/>
                    </a:moveTo>
                    <a:lnTo>
                      <a:pt x="0" y="14244"/>
                    </a:lnTo>
                    <a:lnTo>
                      <a:pt x="267" y="14210"/>
                    </a:lnTo>
                    <a:lnTo>
                      <a:pt x="267" y="13443"/>
                    </a:lnTo>
                    <a:lnTo>
                      <a:pt x="133" y="13443"/>
                    </a:lnTo>
                    <a:lnTo>
                      <a:pt x="133" y="13310"/>
                    </a:lnTo>
                    <a:lnTo>
                      <a:pt x="267" y="13310"/>
                    </a:lnTo>
                    <a:lnTo>
                      <a:pt x="267" y="4737"/>
                    </a:lnTo>
                    <a:lnTo>
                      <a:pt x="133" y="4737"/>
                    </a:lnTo>
                    <a:lnTo>
                      <a:pt x="133" y="4570"/>
                    </a:lnTo>
                    <a:lnTo>
                      <a:pt x="267" y="4570"/>
                    </a:lnTo>
                    <a:lnTo>
                      <a:pt x="267" y="1401"/>
                    </a:lnTo>
                    <a:lnTo>
                      <a:pt x="133" y="1401"/>
                    </a:lnTo>
                    <a:lnTo>
                      <a:pt x="133" y="1101"/>
                    </a:lnTo>
                    <a:lnTo>
                      <a:pt x="267" y="1101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5"/>
              <p:cNvSpPr/>
              <p:nvPr/>
            </p:nvSpPr>
            <p:spPr>
              <a:xfrm>
                <a:off x="3609425" y="2347075"/>
                <a:ext cx="62550" cy="418700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16748" extrusionOk="0">
                    <a:moveTo>
                      <a:pt x="1852" y="0"/>
                    </a:moveTo>
                    <a:cubicBezTo>
                      <a:pt x="1835" y="0"/>
                      <a:pt x="1818" y="1"/>
                      <a:pt x="1801" y="2"/>
                    </a:cubicBezTo>
                    <a:cubicBezTo>
                      <a:pt x="767" y="69"/>
                      <a:pt x="0" y="1070"/>
                      <a:pt x="0" y="2237"/>
                    </a:cubicBezTo>
                    <a:lnTo>
                      <a:pt x="0" y="15413"/>
                    </a:lnTo>
                    <a:cubicBezTo>
                      <a:pt x="0" y="16014"/>
                      <a:pt x="367" y="16548"/>
                      <a:pt x="901" y="16614"/>
                    </a:cubicBezTo>
                    <a:lnTo>
                      <a:pt x="1468" y="16714"/>
                    </a:lnTo>
                    <a:cubicBezTo>
                      <a:pt x="1501" y="16714"/>
                      <a:pt x="1568" y="16748"/>
                      <a:pt x="1601" y="16748"/>
                    </a:cubicBezTo>
                    <a:cubicBezTo>
                      <a:pt x="1835" y="16748"/>
                      <a:pt x="2068" y="16648"/>
                      <a:pt x="2235" y="16481"/>
                    </a:cubicBezTo>
                    <a:cubicBezTo>
                      <a:pt x="2435" y="16314"/>
                      <a:pt x="2502" y="16081"/>
                      <a:pt x="2502" y="15814"/>
                    </a:cubicBezTo>
                    <a:lnTo>
                      <a:pt x="2502" y="15680"/>
                    </a:lnTo>
                    <a:lnTo>
                      <a:pt x="2502" y="15547"/>
                    </a:lnTo>
                    <a:lnTo>
                      <a:pt x="2235" y="15547"/>
                    </a:lnTo>
                    <a:lnTo>
                      <a:pt x="2235" y="15814"/>
                    </a:lnTo>
                    <a:cubicBezTo>
                      <a:pt x="2235" y="15980"/>
                      <a:pt x="2168" y="16147"/>
                      <a:pt x="2035" y="16281"/>
                    </a:cubicBezTo>
                    <a:cubicBezTo>
                      <a:pt x="1935" y="16381"/>
                      <a:pt x="1768" y="16447"/>
                      <a:pt x="1601" y="16447"/>
                    </a:cubicBezTo>
                    <a:lnTo>
                      <a:pt x="1501" y="16447"/>
                    </a:lnTo>
                    <a:lnTo>
                      <a:pt x="934" y="16347"/>
                    </a:lnTo>
                    <a:cubicBezTo>
                      <a:pt x="634" y="16314"/>
                      <a:pt x="400" y="16014"/>
                      <a:pt x="300" y="15680"/>
                    </a:cubicBezTo>
                    <a:lnTo>
                      <a:pt x="234" y="15714"/>
                    </a:lnTo>
                    <a:lnTo>
                      <a:pt x="167" y="15614"/>
                    </a:lnTo>
                    <a:lnTo>
                      <a:pt x="267" y="15547"/>
                    </a:lnTo>
                    <a:cubicBezTo>
                      <a:pt x="267" y="15513"/>
                      <a:pt x="267" y="15447"/>
                      <a:pt x="267" y="15413"/>
                    </a:cubicBezTo>
                    <a:lnTo>
                      <a:pt x="267" y="2237"/>
                    </a:lnTo>
                    <a:cubicBezTo>
                      <a:pt x="267" y="1303"/>
                      <a:pt x="801" y="536"/>
                      <a:pt x="1568" y="336"/>
                    </a:cubicBezTo>
                    <a:lnTo>
                      <a:pt x="1568" y="203"/>
                    </a:lnTo>
                    <a:lnTo>
                      <a:pt x="1701" y="203"/>
                    </a:lnTo>
                    <a:lnTo>
                      <a:pt x="1701" y="303"/>
                    </a:lnTo>
                    <a:cubicBezTo>
                      <a:pt x="1735" y="303"/>
                      <a:pt x="1768" y="303"/>
                      <a:pt x="1801" y="269"/>
                    </a:cubicBezTo>
                    <a:lnTo>
                      <a:pt x="1835" y="269"/>
                    </a:lnTo>
                    <a:cubicBezTo>
                      <a:pt x="2068" y="269"/>
                      <a:pt x="2235" y="469"/>
                      <a:pt x="2235" y="670"/>
                    </a:cubicBezTo>
                    <a:lnTo>
                      <a:pt x="2235" y="1203"/>
                    </a:lnTo>
                    <a:lnTo>
                      <a:pt x="2502" y="1203"/>
                    </a:lnTo>
                    <a:lnTo>
                      <a:pt x="2502" y="1170"/>
                    </a:lnTo>
                    <a:lnTo>
                      <a:pt x="2502" y="670"/>
                    </a:lnTo>
                    <a:cubicBezTo>
                      <a:pt x="2502" y="320"/>
                      <a:pt x="2199" y="0"/>
                      <a:pt x="18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45"/>
              <p:cNvSpPr/>
              <p:nvPr/>
            </p:nvSpPr>
            <p:spPr>
              <a:xfrm>
                <a:off x="3668625" y="2494725"/>
                <a:ext cx="52550" cy="221025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8841" extrusionOk="0">
                    <a:moveTo>
                      <a:pt x="0" y="1"/>
                    </a:moveTo>
                    <a:lnTo>
                      <a:pt x="0" y="134"/>
                    </a:lnTo>
                    <a:lnTo>
                      <a:pt x="1969" y="134"/>
                    </a:lnTo>
                    <a:lnTo>
                      <a:pt x="1969" y="8707"/>
                    </a:lnTo>
                    <a:lnTo>
                      <a:pt x="0" y="8707"/>
                    </a:lnTo>
                    <a:lnTo>
                      <a:pt x="0" y="8840"/>
                    </a:lnTo>
                    <a:lnTo>
                      <a:pt x="2102" y="8840"/>
                    </a:lnTo>
                    <a:lnTo>
                      <a:pt x="2102" y="7806"/>
                    </a:lnTo>
                    <a:lnTo>
                      <a:pt x="2002" y="7806"/>
                    </a:lnTo>
                    <a:lnTo>
                      <a:pt x="2035" y="7673"/>
                    </a:lnTo>
                    <a:lnTo>
                      <a:pt x="2102" y="7673"/>
                    </a:lnTo>
                    <a:lnTo>
                      <a:pt x="2102" y="6605"/>
                    </a:lnTo>
                    <a:lnTo>
                      <a:pt x="2002" y="6605"/>
                    </a:lnTo>
                    <a:lnTo>
                      <a:pt x="2035" y="6338"/>
                    </a:lnTo>
                    <a:lnTo>
                      <a:pt x="2102" y="6338"/>
                    </a:lnTo>
                    <a:lnTo>
                      <a:pt x="2102" y="4370"/>
                    </a:lnTo>
                    <a:lnTo>
                      <a:pt x="2102" y="4104"/>
                    </a:lnTo>
                    <a:lnTo>
                      <a:pt x="21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45"/>
              <p:cNvSpPr/>
              <p:nvPr/>
            </p:nvSpPr>
            <p:spPr>
              <a:xfrm>
                <a:off x="3613575" y="2352125"/>
                <a:ext cx="38400" cy="3878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15512" extrusionOk="0">
                    <a:moveTo>
                      <a:pt x="1369" y="1"/>
                    </a:moveTo>
                    <a:lnTo>
                      <a:pt x="1369" y="134"/>
                    </a:lnTo>
                    <a:lnTo>
                      <a:pt x="1369" y="14544"/>
                    </a:lnTo>
                    <a:lnTo>
                      <a:pt x="101" y="15345"/>
                    </a:lnTo>
                    <a:lnTo>
                      <a:pt x="1" y="15412"/>
                    </a:lnTo>
                    <a:lnTo>
                      <a:pt x="68" y="15512"/>
                    </a:lnTo>
                    <a:lnTo>
                      <a:pt x="134" y="15478"/>
                    </a:lnTo>
                    <a:lnTo>
                      <a:pt x="1535" y="14644"/>
                    </a:lnTo>
                    <a:lnTo>
                      <a:pt x="1535" y="101"/>
                    </a:lnTo>
                    <a:lnTo>
                      <a:pt x="15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45"/>
              <p:cNvSpPr/>
              <p:nvPr/>
            </p:nvSpPr>
            <p:spPr>
              <a:xfrm>
                <a:off x="4575950" y="2323775"/>
                <a:ext cx="478700" cy="42550"/>
              </a:xfrm>
              <a:custGeom>
                <a:avLst/>
                <a:gdLst/>
                <a:ahLst/>
                <a:cxnLst/>
                <a:rect l="l" t="t" r="r" b="b"/>
                <a:pathLst>
                  <a:path w="19148" h="1702" extrusionOk="0">
                    <a:moveTo>
                      <a:pt x="19014" y="0"/>
                    </a:moveTo>
                    <a:lnTo>
                      <a:pt x="19014" y="100"/>
                    </a:lnTo>
                    <a:lnTo>
                      <a:pt x="19014" y="1268"/>
                    </a:lnTo>
                    <a:lnTo>
                      <a:pt x="133" y="1568"/>
                    </a:lnTo>
                    <a:lnTo>
                      <a:pt x="133" y="100"/>
                    </a:lnTo>
                    <a:lnTo>
                      <a:pt x="133" y="34"/>
                    </a:lnTo>
                    <a:lnTo>
                      <a:pt x="0" y="34"/>
                    </a:lnTo>
                    <a:lnTo>
                      <a:pt x="0" y="100"/>
                    </a:lnTo>
                    <a:lnTo>
                      <a:pt x="0" y="1702"/>
                    </a:lnTo>
                    <a:lnTo>
                      <a:pt x="19147" y="1401"/>
                    </a:lnTo>
                    <a:lnTo>
                      <a:pt x="19147" y="100"/>
                    </a:lnTo>
                    <a:lnTo>
                      <a:pt x="191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5"/>
              <p:cNvSpPr/>
              <p:nvPr/>
            </p:nvSpPr>
            <p:spPr>
              <a:xfrm>
                <a:off x="3718650" y="2686525"/>
                <a:ext cx="1371850" cy="175150"/>
              </a:xfrm>
              <a:custGeom>
                <a:avLst/>
                <a:gdLst/>
                <a:ahLst/>
                <a:cxnLst/>
                <a:rect l="l" t="t" r="r" b="b"/>
                <a:pathLst>
                  <a:path w="54874" h="7006" extrusionOk="0">
                    <a:moveTo>
                      <a:pt x="34" y="1"/>
                    </a:moveTo>
                    <a:lnTo>
                      <a:pt x="1" y="134"/>
                    </a:lnTo>
                    <a:lnTo>
                      <a:pt x="101" y="134"/>
                    </a:lnTo>
                    <a:lnTo>
                      <a:pt x="31590" y="4404"/>
                    </a:lnTo>
                    <a:lnTo>
                      <a:pt x="33024" y="6706"/>
                    </a:lnTo>
                    <a:lnTo>
                      <a:pt x="33225" y="7006"/>
                    </a:lnTo>
                    <a:lnTo>
                      <a:pt x="33425" y="6739"/>
                    </a:lnTo>
                    <a:lnTo>
                      <a:pt x="34959" y="4571"/>
                    </a:lnTo>
                    <a:lnTo>
                      <a:pt x="54673" y="4537"/>
                    </a:lnTo>
                    <a:lnTo>
                      <a:pt x="54673" y="4537"/>
                    </a:lnTo>
                    <a:lnTo>
                      <a:pt x="53839" y="6739"/>
                    </a:lnTo>
                    <a:lnTo>
                      <a:pt x="53806" y="6772"/>
                    </a:lnTo>
                    <a:lnTo>
                      <a:pt x="53939" y="6839"/>
                    </a:lnTo>
                    <a:lnTo>
                      <a:pt x="53973" y="6739"/>
                    </a:lnTo>
                    <a:lnTo>
                      <a:pt x="54873" y="4371"/>
                    </a:lnTo>
                    <a:lnTo>
                      <a:pt x="34926" y="4437"/>
                    </a:lnTo>
                    <a:lnTo>
                      <a:pt x="34892" y="4437"/>
                    </a:lnTo>
                    <a:lnTo>
                      <a:pt x="33258" y="6739"/>
                    </a:lnTo>
                    <a:lnTo>
                      <a:pt x="33225" y="6772"/>
                    </a:lnTo>
                    <a:lnTo>
                      <a:pt x="33225" y="6739"/>
                    </a:lnTo>
                    <a:lnTo>
                      <a:pt x="31657" y="4304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45"/>
              <p:cNvSpPr/>
              <p:nvPr/>
            </p:nvSpPr>
            <p:spPr>
              <a:xfrm>
                <a:off x="4540925" y="2488900"/>
                <a:ext cx="367775" cy="147625"/>
              </a:xfrm>
              <a:custGeom>
                <a:avLst/>
                <a:gdLst/>
                <a:ahLst/>
                <a:cxnLst/>
                <a:rect l="l" t="t" r="r" b="b"/>
                <a:pathLst>
                  <a:path w="14711" h="5905" extrusionOk="0">
                    <a:moveTo>
                      <a:pt x="14577" y="0"/>
                    </a:moveTo>
                    <a:lnTo>
                      <a:pt x="11942" y="5571"/>
                    </a:lnTo>
                    <a:lnTo>
                      <a:pt x="100" y="5771"/>
                    </a:lnTo>
                    <a:lnTo>
                      <a:pt x="0" y="5771"/>
                    </a:lnTo>
                    <a:lnTo>
                      <a:pt x="0" y="5904"/>
                    </a:lnTo>
                    <a:lnTo>
                      <a:pt x="100" y="5904"/>
                    </a:lnTo>
                    <a:lnTo>
                      <a:pt x="12009" y="5704"/>
                    </a:lnTo>
                    <a:lnTo>
                      <a:pt x="12042" y="5704"/>
                    </a:lnTo>
                    <a:lnTo>
                      <a:pt x="14711" y="100"/>
                    </a:lnTo>
                    <a:lnTo>
                      <a:pt x="14711" y="33"/>
                    </a:lnTo>
                    <a:lnTo>
                      <a:pt x="145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45"/>
              <p:cNvSpPr/>
              <p:nvPr/>
            </p:nvSpPr>
            <p:spPr>
              <a:xfrm>
                <a:off x="5242250" y="3575500"/>
                <a:ext cx="424500" cy="361950"/>
              </a:xfrm>
              <a:custGeom>
                <a:avLst/>
                <a:gdLst/>
                <a:ahLst/>
                <a:cxnLst/>
                <a:rect l="l" t="t" r="r" b="b"/>
                <a:pathLst>
                  <a:path w="16980" h="14478" extrusionOk="0">
                    <a:moveTo>
                      <a:pt x="1235" y="1"/>
                    </a:moveTo>
                    <a:lnTo>
                      <a:pt x="534" y="5271"/>
                    </a:lnTo>
                    <a:lnTo>
                      <a:pt x="134" y="8473"/>
                    </a:lnTo>
                    <a:lnTo>
                      <a:pt x="0" y="9374"/>
                    </a:lnTo>
                    <a:lnTo>
                      <a:pt x="0" y="9407"/>
                    </a:lnTo>
                    <a:lnTo>
                      <a:pt x="67" y="9574"/>
                    </a:lnTo>
                    <a:lnTo>
                      <a:pt x="234" y="9874"/>
                    </a:lnTo>
                    <a:lnTo>
                      <a:pt x="2335" y="14478"/>
                    </a:lnTo>
                    <a:lnTo>
                      <a:pt x="16979" y="12409"/>
                    </a:lnTo>
                    <a:cubicBezTo>
                      <a:pt x="16946" y="12376"/>
                      <a:pt x="16946" y="12343"/>
                      <a:pt x="16946" y="12309"/>
                    </a:cubicBezTo>
                    <a:lnTo>
                      <a:pt x="16946" y="12143"/>
                    </a:lnTo>
                    <a:lnTo>
                      <a:pt x="15245" y="12376"/>
                    </a:lnTo>
                    <a:lnTo>
                      <a:pt x="15245" y="12443"/>
                    </a:lnTo>
                    <a:lnTo>
                      <a:pt x="15111" y="12476"/>
                    </a:lnTo>
                    <a:lnTo>
                      <a:pt x="15111" y="12409"/>
                    </a:lnTo>
                    <a:lnTo>
                      <a:pt x="12242" y="12810"/>
                    </a:lnTo>
                    <a:lnTo>
                      <a:pt x="12276" y="12943"/>
                    </a:lnTo>
                    <a:lnTo>
                      <a:pt x="12142" y="12977"/>
                    </a:lnTo>
                    <a:lnTo>
                      <a:pt x="12109" y="12810"/>
                    </a:lnTo>
                    <a:lnTo>
                      <a:pt x="8340" y="13343"/>
                    </a:lnTo>
                    <a:lnTo>
                      <a:pt x="8373" y="13444"/>
                    </a:lnTo>
                    <a:lnTo>
                      <a:pt x="8240" y="13510"/>
                    </a:lnTo>
                    <a:lnTo>
                      <a:pt x="8206" y="13377"/>
                    </a:lnTo>
                    <a:lnTo>
                      <a:pt x="4470" y="13877"/>
                    </a:lnTo>
                    <a:lnTo>
                      <a:pt x="4504" y="13944"/>
                    </a:lnTo>
                    <a:lnTo>
                      <a:pt x="4370" y="13977"/>
                    </a:lnTo>
                    <a:lnTo>
                      <a:pt x="4337" y="13911"/>
                    </a:lnTo>
                    <a:lnTo>
                      <a:pt x="2502" y="14144"/>
                    </a:lnTo>
                    <a:lnTo>
                      <a:pt x="1802" y="12643"/>
                    </a:lnTo>
                    <a:lnTo>
                      <a:pt x="1568" y="12643"/>
                    </a:lnTo>
                    <a:lnTo>
                      <a:pt x="1535" y="12376"/>
                    </a:lnTo>
                    <a:lnTo>
                      <a:pt x="1668" y="12376"/>
                    </a:lnTo>
                    <a:lnTo>
                      <a:pt x="301" y="9374"/>
                    </a:lnTo>
                    <a:lnTo>
                      <a:pt x="301" y="9307"/>
                    </a:lnTo>
                    <a:lnTo>
                      <a:pt x="167" y="9307"/>
                    </a:lnTo>
                    <a:lnTo>
                      <a:pt x="167" y="9040"/>
                    </a:lnTo>
                    <a:lnTo>
                      <a:pt x="334" y="9040"/>
                    </a:lnTo>
                    <a:lnTo>
                      <a:pt x="1135" y="3003"/>
                    </a:lnTo>
                    <a:lnTo>
                      <a:pt x="968" y="2736"/>
                    </a:lnTo>
                    <a:lnTo>
                      <a:pt x="1001" y="2703"/>
                    </a:lnTo>
                    <a:lnTo>
                      <a:pt x="1034" y="2536"/>
                    </a:lnTo>
                    <a:lnTo>
                      <a:pt x="1201" y="2536"/>
                    </a:lnTo>
                    <a:lnTo>
                      <a:pt x="1468" y="301"/>
                    </a:lnTo>
                    <a:lnTo>
                      <a:pt x="4670" y="901"/>
                    </a:lnTo>
                    <a:lnTo>
                      <a:pt x="4704" y="801"/>
                    </a:lnTo>
                    <a:lnTo>
                      <a:pt x="4837" y="801"/>
                    </a:lnTo>
                    <a:lnTo>
                      <a:pt x="4804" y="935"/>
                    </a:lnTo>
                    <a:lnTo>
                      <a:pt x="13410" y="2469"/>
                    </a:lnTo>
                    <a:lnTo>
                      <a:pt x="13410" y="2402"/>
                    </a:lnTo>
                    <a:lnTo>
                      <a:pt x="13577" y="2402"/>
                    </a:lnTo>
                    <a:lnTo>
                      <a:pt x="13543" y="2502"/>
                    </a:lnTo>
                    <a:lnTo>
                      <a:pt x="16946" y="3103"/>
                    </a:lnTo>
                    <a:lnTo>
                      <a:pt x="16946" y="2836"/>
                    </a:lnTo>
                    <a:lnTo>
                      <a:pt x="1535" y="34"/>
                    </a:lnTo>
                    <a:lnTo>
                      <a:pt x="12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5"/>
              <p:cNvSpPr/>
              <p:nvPr/>
            </p:nvSpPr>
            <p:spPr>
              <a:xfrm>
                <a:off x="5665875" y="3634700"/>
                <a:ext cx="45900" cy="26440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10576" extrusionOk="0">
                    <a:moveTo>
                      <a:pt x="835" y="268"/>
                    </a:moveTo>
                    <a:lnTo>
                      <a:pt x="835" y="335"/>
                    </a:lnTo>
                    <a:cubicBezTo>
                      <a:pt x="1268" y="501"/>
                      <a:pt x="1535" y="935"/>
                      <a:pt x="1535" y="1435"/>
                    </a:cubicBezTo>
                    <a:lnTo>
                      <a:pt x="1535" y="9675"/>
                    </a:lnTo>
                    <a:cubicBezTo>
                      <a:pt x="1535" y="9708"/>
                      <a:pt x="1535" y="9741"/>
                      <a:pt x="1535" y="9775"/>
                    </a:cubicBezTo>
                    <a:lnTo>
                      <a:pt x="1669" y="9941"/>
                    </a:lnTo>
                    <a:lnTo>
                      <a:pt x="1569" y="10008"/>
                    </a:lnTo>
                    <a:lnTo>
                      <a:pt x="1502" y="9941"/>
                    </a:lnTo>
                    <a:cubicBezTo>
                      <a:pt x="1435" y="10075"/>
                      <a:pt x="1268" y="10208"/>
                      <a:pt x="1102" y="10208"/>
                    </a:cubicBezTo>
                    <a:lnTo>
                      <a:pt x="735" y="10275"/>
                    </a:lnTo>
                    <a:cubicBezTo>
                      <a:pt x="715" y="10278"/>
                      <a:pt x="694" y="10279"/>
                      <a:pt x="674" y="10279"/>
                    </a:cubicBezTo>
                    <a:cubicBezTo>
                      <a:pt x="463" y="10279"/>
                      <a:pt x="268" y="10124"/>
                      <a:pt x="268" y="9941"/>
                    </a:cubicBezTo>
                    <a:lnTo>
                      <a:pt x="268" y="468"/>
                    </a:lnTo>
                    <a:cubicBezTo>
                      <a:pt x="268" y="368"/>
                      <a:pt x="368" y="268"/>
                      <a:pt x="535" y="268"/>
                    </a:cubicBezTo>
                    <a:cubicBezTo>
                      <a:pt x="601" y="268"/>
                      <a:pt x="668" y="268"/>
                      <a:pt x="701" y="301"/>
                    </a:cubicBezTo>
                    <a:lnTo>
                      <a:pt x="701" y="268"/>
                    </a:lnTo>
                    <a:close/>
                    <a:moveTo>
                      <a:pt x="535" y="1"/>
                    </a:moveTo>
                    <a:cubicBezTo>
                      <a:pt x="234" y="1"/>
                      <a:pt x="1" y="201"/>
                      <a:pt x="1" y="468"/>
                    </a:cubicBezTo>
                    <a:lnTo>
                      <a:pt x="1" y="735"/>
                    </a:lnTo>
                    <a:lnTo>
                      <a:pt x="1" y="2102"/>
                    </a:lnTo>
                    <a:lnTo>
                      <a:pt x="168" y="2136"/>
                    </a:lnTo>
                    <a:lnTo>
                      <a:pt x="134" y="2403"/>
                    </a:lnTo>
                    <a:lnTo>
                      <a:pt x="1" y="2369"/>
                    </a:lnTo>
                    <a:lnTo>
                      <a:pt x="1" y="6672"/>
                    </a:lnTo>
                    <a:lnTo>
                      <a:pt x="168" y="6672"/>
                    </a:lnTo>
                    <a:lnTo>
                      <a:pt x="168" y="6939"/>
                    </a:lnTo>
                    <a:lnTo>
                      <a:pt x="1" y="6939"/>
                    </a:lnTo>
                    <a:lnTo>
                      <a:pt x="1" y="8707"/>
                    </a:lnTo>
                    <a:lnTo>
                      <a:pt x="34" y="8674"/>
                    </a:lnTo>
                    <a:lnTo>
                      <a:pt x="68" y="8974"/>
                    </a:lnTo>
                    <a:lnTo>
                      <a:pt x="1" y="8974"/>
                    </a:lnTo>
                    <a:lnTo>
                      <a:pt x="1" y="9775"/>
                    </a:lnTo>
                    <a:lnTo>
                      <a:pt x="1" y="9941"/>
                    </a:lnTo>
                    <a:cubicBezTo>
                      <a:pt x="1" y="9975"/>
                      <a:pt x="1" y="10008"/>
                      <a:pt x="1" y="10041"/>
                    </a:cubicBezTo>
                    <a:cubicBezTo>
                      <a:pt x="68" y="10342"/>
                      <a:pt x="334" y="10575"/>
                      <a:pt x="668" y="10575"/>
                    </a:cubicBezTo>
                    <a:cubicBezTo>
                      <a:pt x="701" y="10575"/>
                      <a:pt x="735" y="10542"/>
                      <a:pt x="768" y="10542"/>
                    </a:cubicBezTo>
                    <a:lnTo>
                      <a:pt x="1168" y="10508"/>
                    </a:lnTo>
                    <a:cubicBezTo>
                      <a:pt x="1535" y="10442"/>
                      <a:pt x="1835" y="10108"/>
                      <a:pt x="1835" y="9675"/>
                    </a:cubicBezTo>
                    <a:lnTo>
                      <a:pt x="1835" y="1435"/>
                    </a:lnTo>
                    <a:cubicBezTo>
                      <a:pt x="1835" y="668"/>
                      <a:pt x="1268" y="34"/>
                      <a:pt x="5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5"/>
              <p:cNvSpPr/>
              <p:nvPr/>
            </p:nvSpPr>
            <p:spPr>
              <a:xfrm>
                <a:off x="5267275" y="3638875"/>
                <a:ext cx="402800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16112" h="2236" extrusionOk="0">
                    <a:moveTo>
                      <a:pt x="33" y="1"/>
                    </a:moveTo>
                    <a:lnTo>
                      <a:pt x="0" y="168"/>
                    </a:lnTo>
                    <a:lnTo>
                      <a:pt x="67" y="134"/>
                    </a:lnTo>
                    <a:lnTo>
                      <a:pt x="167" y="301"/>
                    </a:lnTo>
                    <a:lnTo>
                      <a:pt x="15945" y="2202"/>
                    </a:lnTo>
                    <a:lnTo>
                      <a:pt x="16078" y="2236"/>
                    </a:lnTo>
                    <a:lnTo>
                      <a:pt x="16112" y="1935"/>
                    </a:lnTo>
                    <a:lnTo>
                      <a:pt x="15945" y="1935"/>
                    </a:lnTo>
                    <a:lnTo>
                      <a:pt x="2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5"/>
              <p:cNvSpPr/>
              <p:nvPr/>
            </p:nvSpPr>
            <p:spPr>
              <a:xfrm>
                <a:off x="5246425" y="3801500"/>
                <a:ext cx="424475" cy="6700"/>
              </a:xfrm>
              <a:custGeom>
                <a:avLst/>
                <a:gdLst/>
                <a:ahLst/>
                <a:cxnLst/>
                <a:rect l="l" t="t" r="r" b="b"/>
                <a:pathLst>
                  <a:path w="16979" h="268" extrusionOk="0">
                    <a:moveTo>
                      <a:pt x="0" y="0"/>
                    </a:moveTo>
                    <a:lnTo>
                      <a:pt x="0" y="267"/>
                    </a:lnTo>
                    <a:lnTo>
                      <a:pt x="16979" y="267"/>
                    </a:lnTo>
                    <a:lnTo>
                      <a:pt x="16979" y="0"/>
                    </a:lnTo>
                    <a:lnTo>
                      <a:pt x="13310" y="0"/>
                    </a:lnTo>
                    <a:lnTo>
                      <a:pt x="13343" y="100"/>
                    </a:lnTo>
                    <a:lnTo>
                      <a:pt x="13176" y="100"/>
                    </a:lnTo>
                    <a:lnTo>
                      <a:pt x="131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5"/>
              <p:cNvSpPr/>
              <p:nvPr/>
            </p:nvSpPr>
            <p:spPr>
              <a:xfrm>
                <a:off x="5280600" y="3851525"/>
                <a:ext cx="386975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5479" h="1602" extrusionOk="0">
                    <a:moveTo>
                      <a:pt x="15412" y="1"/>
                    </a:moveTo>
                    <a:lnTo>
                      <a:pt x="134" y="1335"/>
                    </a:lnTo>
                    <a:lnTo>
                      <a:pt x="1" y="1335"/>
                    </a:lnTo>
                    <a:lnTo>
                      <a:pt x="34" y="1602"/>
                    </a:lnTo>
                    <a:lnTo>
                      <a:pt x="268" y="1602"/>
                    </a:lnTo>
                    <a:lnTo>
                      <a:pt x="2236" y="1435"/>
                    </a:lnTo>
                    <a:lnTo>
                      <a:pt x="2202" y="1302"/>
                    </a:lnTo>
                    <a:lnTo>
                      <a:pt x="2336" y="1268"/>
                    </a:lnTo>
                    <a:lnTo>
                      <a:pt x="2369" y="1402"/>
                    </a:lnTo>
                    <a:lnTo>
                      <a:pt x="6239" y="1068"/>
                    </a:lnTo>
                    <a:lnTo>
                      <a:pt x="6205" y="1002"/>
                    </a:lnTo>
                    <a:lnTo>
                      <a:pt x="6339" y="935"/>
                    </a:lnTo>
                    <a:lnTo>
                      <a:pt x="6372" y="1068"/>
                    </a:lnTo>
                    <a:lnTo>
                      <a:pt x="10275" y="735"/>
                    </a:lnTo>
                    <a:lnTo>
                      <a:pt x="10241" y="635"/>
                    </a:lnTo>
                    <a:lnTo>
                      <a:pt x="10375" y="601"/>
                    </a:lnTo>
                    <a:lnTo>
                      <a:pt x="10408" y="735"/>
                    </a:lnTo>
                    <a:lnTo>
                      <a:pt x="13310" y="468"/>
                    </a:lnTo>
                    <a:lnTo>
                      <a:pt x="13310" y="368"/>
                    </a:lnTo>
                    <a:lnTo>
                      <a:pt x="13444" y="334"/>
                    </a:lnTo>
                    <a:lnTo>
                      <a:pt x="13477" y="468"/>
                    </a:lnTo>
                    <a:lnTo>
                      <a:pt x="15412" y="301"/>
                    </a:lnTo>
                    <a:lnTo>
                      <a:pt x="15479" y="301"/>
                    </a:lnTo>
                    <a:lnTo>
                      <a:pt x="154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5"/>
              <p:cNvSpPr/>
              <p:nvPr/>
            </p:nvSpPr>
            <p:spPr>
              <a:xfrm>
                <a:off x="5266425" y="3642225"/>
                <a:ext cx="313600" cy="161800"/>
              </a:xfrm>
              <a:custGeom>
                <a:avLst/>
                <a:gdLst/>
                <a:ahLst/>
                <a:cxnLst/>
                <a:rect l="l" t="t" r="r" b="b"/>
                <a:pathLst>
                  <a:path w="12544" h="6472" extrusionOk="0">
                    <a:moveTo>
                      <a:pt x="101" y="0"/>
                    </a:moveTo>
                    <a:lnTo>
                      <a:pt x="34" y="34"/>
                    </a:lnTo>
                    <a:lnTo>
                      <a:pt x="1" y="67"/>
                    </a:lnTo>
                    <a:lnTo>
                      <a:pt x="168" y="334"/>
                    </a:lnTo>
                    <a:lnTo>
                      <a:pt x="2436" y="3736"/>
                    </a:lnTo>
                    <a:lnTo>
                      <a:pt x="12376" y="3970"/>
                    </a:lnTo>
                    <a:lnTo>
                      <a:pt x="12376" y="6371"/>
                    </a:lnTo>
                    <a:lnTo>
                      <a:pt x="12376" y="6471"/>
                    </a:lnTo>
                    <a:lnTo>
                      <a:pt x="12543" y="6471"/>
                    </a:lnTo>
                    <a:lnTo>
                      <a:pt x="12510" y="6371"/>
                    </a:lnTo>
                    <a:lnTo>
                      <a:pt x="12510" y="3836"/>
                    </a:lnTo>
                    <a:lnTo>
                      <a:pt x="2503" y="3603"/>
                    </a:lnTo>
                    <a:lnTo>
                      <a:pt x="201" y="167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5"/>
              <p:cNvSpPr/>
              <p:nvPr/>
            </p:nvSpPr>
            <p:spPr>
              <a:xfrm>
                <a:off x="5683400" y="3641375"/>
                <a:ext cx="24200" cy="24355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742" extrusionOk="0">
                    <a:moveTo>
                      <a:pt x="0" y="1"/>
                    </a:moveTo>
                    <a:lnTo>
                      <a:pt x="0" y="34"/>
                    </a:lnTo>
                    <a:lnTo>
                      <a:pt x="0" y="8840"/>
                    </a:lnTo>
                    <a:lnTo>
                      <a:pt x="801" y="9674"/>
                    </a:lnTo>
                    <a:lnTo>
                      <a:pt x="868" y="9741"/>
                    </a:lnTo>
                    <a:lnTo>
                      <a:pt x="968" y="9674"/>
                    </a:lnTo>
                    <a:lnTo>
                      <a:pt x="834" y="9508"/>
                    </a:lnTo>
                    <a:lnTo>
                      <a:pt x="167" y="8807"/>
                    </a:lnTo>
                    <a:lnTo>
                      <a:pt x="167" y="68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45"/>
              <p:cNvSpPr/>
              <p:nvPr/>
            </p:nvSpPr>
            <p:spPr>
              <a:xfrm>
                <a:off x="5354825" y="3595525"/>
                <a:ext cx="226025" cy="64225"/>
              </a:xfrm>
              <a:custGeom>
                <a:avLst/>
                <a:gdLst/>
                <a:ahLst/>
                <a:cxnLst/>
                <a:rect l="l" t="t" r="r" b="b"/>
                <a:pathLst>
                  <a:path w="9041" h="2569" extrusionOk="0">
                    <a:moveTo>
                      <a:pt x="201" y="0"/>
                    </a:moveTo>
                    <a:lnTo>
                      <a:pt x="167" y="100"/>
                    </a:lnTo>
                    <a:lnTo>
                      <a:pt x="1" y="1101"/>
                    </a:lnTo>
                    <a:lnTo>
                      <a:pt x="8907" y="2569"/>
                    </a:lnTo>
                    <a:lnTo>
                      <a:pt x="9040" y="1701"/>
                    </a:lnTo>
                    <a:lnTo>
                      <a:pt x="9040" y="1601"/>
                    </a:lnTo>
                    <a:lnTo>
                      <a:pt x="8907" y="1601"/>
                    </a:lnTo>
                    <a:lnTo>
                      <a:pt x="8907" y="1668"/>
                    </a:lnTo>
                    <a:lnTo>
                      <a:pt x="8774" y="2402"/>
                    </a:lnTo>
                    <a:lnTo>
                      <a:pt x="167" y="967"/>
                    </a:lnTo>
                    <a:lnTo>
                      <a:pt x="301" y="134"/>
                    </a:lnTo>
                    <a:lnTo>
                      <a:pt x="3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5"/>
              <p:cNvSpPr/>
              <p:nvPr/>
            </p:nvSpPr>
            <p:spPr>
              <a:xfrm>
                <a:off x="5335650" y="3883225"/>
                <a:ext cx="19200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669" extrusionOk="0">
                    <a:moveTo>
                      <a:pt x="134" y="0"/>
                    </a:moveTo>
                    <a:lnTo>
                      <a:pt x="0" y="34"/>
                    </a:lnTo>
                    <a:lnTo>
                      <a:pt x="34" y="167"/>
                    </a:lnTo>
                    <a:lnTo>
                      <a:pt x="601" y="1602"/>
                    </a:lnTo>
                    <a:lnTo>
                      <a:pt x="634" y="1668"/>
                    </a:lnTo>
                    <a:lnTo>
                      <a:pt x="768" y="1602"/>
                    </a:lnTo>
                    <a:lnTo>
                      <a:pt x="734" y="1568"/>
                    </a:lnTo>
                    <a:lnTo>
                      <a:pt x="167" y="134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5"/>
              <p:cNvSpPr/>
              <p:nvPr/>
            </p:nvSpPr>
            <p:spPr>
              <a:xfrm>
                <a:off x="5613350" y="3859875"/>
                <a:ext cx="10025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401" h="1102" extrusionOk="0">
                    <a:moveTo>
                      <a:pt x="134" y="0"/>
                    </a:moveTo>
                    <a:lnTo>
                      <a:pt x="0" y="34"/>
                    </a:lnTo>
                    <a:lnTo>
                      <a:pt x="0" y="134"/>
                    </a:lnTo>
                    <a:lnTo>
                      <a:pt x="267" y="1034"/>
                    </a:lnTo>
                    <a:lnTo>
                      <a:pt x="267" y="1101"/>
                    </a:lnTo>
                    <a:lnTo>
                      <a:pt x="401" y="1068"/>
                    </a:lnTo>
                    <a:lnTo>
                      <a:pt x="401" y="1001"/>
                    </a:lnTo>
                    <a:lnTo>
                      <a:pt x="167" y="134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5"/>
              <p:cNvSpPr/>
              <p:nvPr/>
            </p:nvSpPr>
            <p:spPr>
              <a:xfrm>
                <a:off x="5536625" y="3866550"/>
                <a:ext cx="12525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35" extrusionOk="0">
                    <a:moveTo>
                      <a:pt x="134" y="0"/>
                    </a:moveTo>
                    <a:lnTo>
                      <a:pt x="0" y="34"/>
                    </a:lnTo>
                    <a:lnTo>
                      <a:pt x="34" y="134"/>
                    </a:lnTo>
                    <a:lnTo>
                      <a:pt x="334" y="1168"/>
                    </a:lnTo>
                    <a:lnTo>
                      <a:pt x="367" y="1335"/>
                    </a:lnTo>
                    <a:lnTo>
                      <a:pt x="501" y="1268"/>
                    </a:lnTo>
                    <a:lnTo>
                      <a:pt x="467" y="1168"/>
                    </a:lnTo>
                    <a:lnTo>
                      <a:pt x="167" y="134"/>
                    </a:lnTo>
                    <a:lnTo>
                      <a:pt x="1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5"/>
              <p:cNvSpPr/>
              <p:nvPr/>
            </p:nvSpPr>
            <p:spPr>
              <a:xfrm>
                <a:off x="5435725" y="3874875"/>
                <a:ext cx="15875" cy="38400"/>
              </a:xfrm>
              <a:custGeom>
                <a:avLst/>
                <a:gdLst/>
                <a:ahLst/>
                <a:cxnLst/>
                <a:rect l="l" t="t" r="r" b="b"/>
                <a:pathLst>
                  <a:path w="635" h="1536" extrusionOk="0">
                    <a:moveTo>
                      <a:pt x="134" y="1"/>
                    </a:moveTo>
                    <a:lnTo>
                      <a:pt x="0" y="68"/>
                    </a:lnTo>
                    <a:lnTo>
                      <a:pt x="34" y="134"/>
                    </a:lnTo>
                    <a:lnTo>
                      <a:pt x="467" y="1402"/>
                    </a:lnTo>
                    <a:lnTo>
                      <a:pt x="501" y="1535"/>
                    </a:lnTo>
                    <a:lnTo>
                      <a:pt x="634" y="1469"/>
                    </a:lnTo>
                    <a:lnTo>
                      <a:pt x="601" y="1368"/>
                    </a:lnTo>
                    <a:lnTo>
                      <a:pt x="167" y="134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5"/>
              <p:cNvSpPr/>
              <p:nvPr/>
            </p:nvSpPr>
            <p:spPr>
              <a:xfrm>
                <a:off x="4782750" y="3575500"/>
                <a:ext cx="423675" cy="361125"/>
              </a:xfrm>
              <a:custGeom>
                <a:avLst/>
                <a:gdLst/>
                <a:ahLst/>
                <a:cxnLst/>
                <a:rect l="l" t="t" r="r" b="b"/>
                <a:pathLst>
                  <a:path w="16947" h="14445" extrusionOk="0">
                    <a:moveTo>
                      <a:pt x="15712" y="1"/>
                    </a:moveTo>
                    <a:lnTo>
                      <a:pt x="15412" y="34"/>
                    </a:lnTo>
                    <a:lnTo>
                      <a:pt x="1" y="2836"/>
                    </a:lnTo>
                    <a:lnTo>
                      <a:pt x="1" y="3103"/>
                    </a:lnTo>
                    <a:lnTo>
                      <a:pt x="3403" y="2502"/>
                    </a:lnTo>
                    <a:lnTo>
                      <a:pt x="3370" y="2402"/>
                    </a:lnTo>
                    <a:lnTo>
                      <a:pt x="3536" y="2402"/>
                    </a:lnTo>
                    <a:lnTo>
                      <a:pt x="3536" y="2469"/>
                    </a:lnTo>
                    <a:lnTo>
                      <a:pt x="12143" y="901"/>
                    </a:lnTo>
                    <a:lnTo>
                      <a:pt x="12109" y="801"/>
                    </a:lnTo>
                    <a:lnTo>
                      <a:pt x="12243" y="768"/>
                    </a:lnTo>
                    <a:lnTo>
                      <a:pt x="12276" y="901"/>
                    </a:lnTo>
                    <a:lnTo>
                      <a:pt x="15478" y="301"/>
                    </a:lnTo>
                    <a:lnTo>
                      <a:pt x="15745" y="2536"/>
                    </a:lnTo>
                    <a:lnTo>
                      <a:pt x="15912" y="2502"/>
                    </a:lnTo>
                    <a:lnTo>
                      <a:pt x="15945" y="2703"/>
                    </a:lnTo>
                    <a:lnTo>
                      <a:pt x="15979" y="2736"/>
                    </a:lnTo>
                    <a:lnTo>
                      <a:pt x="15812" y="3003"/>
                    </a:lnTo>
                    <a:lnTo>
                      <a:pt x="16612" y="9040"/>
                    </a:lnTo>
                    <a:lnTo>
                      <a:pt x="16779" y="9040"/>
                    </a:lnTo>
                    <a:lnTo>
                      <a:pt x="16779" y="9307"/>
                    </a:lnTo>
                    <a:lnTo>
                      <a:pt x="16646" y="9307"/>
                    </a:lnTo>
                    <a:lnTo>
                      <a:pt x="16646" y="9374"/>
                    </a:lnTo>
                    <a:lnTo>
                      <a:pt x="15278" y="12376"/>
                    </a:lnTo>
                    <a:lnTo>
                      <a:pt x="15412" y="12376"/>
                    </a:lnTo>
                    <a:lnTo>
                      <a:pt x="15378" y="12643"/>
                    </a:lnTo>
                    <a:lnTo>
                      <a:pt x="15145" y="12643"/>
                    </a:lnTo>
                    <a:lnTo>
                      <a:pt x="14444" y="14144"/>
                    </a:lnTo>
                    <a:lnTo>
                      <a:pt x="12610" y="13911"/>
                    </a:lnTo>
                    <a:lnTo>
                      <a:pt x="12576" y="13977"/>
                    </a:lnTo>
                    <a:lnTo>
                      <a:pt x="12443" y="13911"/>
                    </a:lnTo>
                    <a:lnTo>
                      <a:pt x="12476" y="13877"/>
                    </a:lnTo>
                    <a:lnTo>
                      <a:pt x="8740" y="13343"/>
                    </a:lnTo>
                    <a:lnTo>
                      <a:pt x="8707" y="13477"/>
                    </a:lnTo>
                    <a:lnTo>
                      <a:pt x="8573" y="13444"/>
                    </a:lnTo>
                    <a:lnTo>
                      <a:pt x="8607" y="13343"/>
                    </a:lnTo>
                    <a:lnTo>
                      <a:pt x="4837" y="12810"/>
                    </a:lnTo>
                    <a:lnTo>
                      <a:pt x="4804" y="12943"/>
                    </a:lnTo>
                    <a:lnTo>
                      <a:pt x="4671" y="12910"/>
                    </a:lnTo>
                    <a:lnTo>
                      <a:pt x="4704" y="12776"/>
                    </a:lnTo>
                    <a:lnTo>
                      <a:pt x="1835" y="12376"/>
                    </a:lnTo>
                    <a:lnTo>
                      <a:pt x="1835" y="12476"/>
                    </a:lnTo>
                    <a:lnTo>
                      <a:pt x="1702" y="12443"/>
                    </a:lnTo>
                    <a:lnTo>
                      <a:pt x="1702" y="12376"/>
                    </a:lnTo>
                    <a:lnTo>
                      <a:pt x="1" y="12143"/>
                    </a:lnTo>
                    <a:lnTo>
                      <a:pt x="1" y="12309"/>
                    </a:lnTo>
                    <a:cubicBezTo>
                      <a:pt x="1" y="12343"/>
                      <a:pt x="1" y="12376"/>
                      <a:pt x="1" y="12409"/>
                    </a:cubicBezTo>
                    <a:lnTo>
                      <a:pt x="14511" y="14444"/>
                    </a:lnTo>
                    <a:lnTo>
                      <a:pt x="14611" y="14444"/>
                    </a:lnTo>
                    <a:lnTo>
                      <a:pt x="16646" y="10041"/>
                    </a:lnTo>
                    <a:lnTo>
                      <a:pt x="16779" y="9741"/>
                    </a:lnTo>
                    <a:lnTo>
                      <a:pt x="16946" y="9407"/>
                    </a:lnTo>
                    <a:lnTo>
                      <a:pt x="16746" y="7906"/>
                    </a:lnTo>
                    <a:lnTo>
                      <a:pt x="15745" y="334"/>
                    </a:lnTo>
                    <a:lnTo>
                      <a:pt x="157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0" name="Google Shape;2180;p45"/>
              <p:cNvSpPr/>
              <p:nvPr/>
            </p:nvSpPr>
            <p:spPr>
              <a:xfrm>
                <a:off x="4736875" y="3634700"/>
                <a:ext cx="45900" cy="264400"/>
              </a:xfrm>
              <a:custGeom>
                <a:avLst/>
                <a:gdLst/>
                <a:ahLst/>
                <a:cxnLst/>
                <a:rect l="l" t="t" r="r" b="b"/>
                <a:pathLst>
                  <a:path w="1836" h="10576" extrusionOk="0">
                    <a:moveTo>
                      <a:pt x="1302" y="268"/>
                    </a:moveTo>
                    <a:cubicBezTo>
                      <a:pt x="1435" y="268"/>
                      <a:pt x="1535" y="368"/>
                      <a:pt x="1535" y="468"/>
                    </a:cubicBezTo>
                    <a:lnTo>
                      <a:pt x="1535" y="9941"/>
                    </a:lnTo>
                    <a:cubicBezTo>
                      <a:pt x="1535" y="10041"/>
                      <a:pt x="1502" y="10108"/>
                      <a:pt x="1435" y="10175"/>
                    </a:cubicBezTo>
                    <a:cubicBezTo>
                      <a:pt x="1369" y="10242"/>
                      <a:pt x="1269" y="10275"/>
                      <a:pt x="1168" y="10275"/>
                    </a:cubicBezTo>
                    <a:lnTo>
                      <a:pt x="1102" y="10275"/>
                    </a:lnTo>
                    <a:lnTo>
                      <a:pt x="701" y="10208"/>
                    </a:lnTo>
                    <a:cubicBezTo>
                      <a:pt x="535" y="10208"/>
                      <a:pt x="401" y="10075"/>
                      <a:pt x="335" y="9941"/>
                    </a:cubicBezTo>
                    <a:lnTo>
                      <a:pt x="234" y="10008"/>
                    </a:lnTo>
                    <a:lnTo>
                      <a:pt x="134" y="9941"/>
                    </a:lnTo>
                    <a:lnTo>
                      <a:pt x="301" y="9775"/>
                    </a:lnTo>
                    <a:cubicBezTo>
                      <a:pt x="268" y="9741"/>
                      <a:pt x="268" y="9708"/>
                      <a:pt x="268" y="9675"/>
                    </a:cubicBezTo>
                    <a:lnTo>
                      <a:pt x="268" y="1435"/>
                    </a:lnTo>
                    <a:cubicBezTo>
                      <a:pt x="268" y="935"/>
                      <a:pt x="568" y="535"/>
                      <a:pt x="968" y="335"/>
                    </a:cubicBezTo>
                    <a:lnTo>
                      <a:pt x="968" y="268"/>
                    </a:lnTo>
                    <a:lnTo>
                      <a:pt x="1102" y="268"/>
                    </a:lnTo>
                    <a:lnTo>
                      <a:pt x="1102" y="301"/>
                    </a:lnTo>
                    <a:cubicBezTo>
                      <a:pt x="1168" y="268"/>
                      <a:pt x="1235" y="268"/>
                      <a:pt x="1302" y="268"/>
                    </a:cubicBezTo>
                    <a:close/>
                    <a:moveTo>
                      <a:pt x="1269" y="1"/>
                    </a:moveTo>
                    <a:cubicBezTo>
                      <a:pt x="568" y="34"/>
                      <a:pt x="1" y="668"/>
                      <a:pt x="1" y="1435"/>
                    </a:cubicBezTo>
                    <a:lnTo>
                      <a:pt x="1" y="9675"/>
                    </a:lnTo>
                    <a:cubicBezTo>
                      <a:pt x="1" y="10075"/>
                      <a:pt x="301" y="10442"/>
                      <a:pt x="668" y="10508"/>
                    </a:cubicBezTo>
                    <a:lnTo>
                      <a:pt x="1035" y="10542"/>
                    </a:lnTo>
                    <a:cubicBezTo>
                      <a:pt x="1102" y="10542"/>
                      <a:pt x="1135" y="10575"/>
                      <a:pt x="1168" y="10575"/>
                    </a:cubicBezTo>
                    <a:cubicBezTo>
                      <a:pt x="1335" y="10575"/>
                      <a:pt x="1502" y="10508"/>
                      <a:pt x="1635" y="10375"/>
                    </a:cubicBezTo>
                    <a:cubicBezTo>
                      <a:pt x="1736" y="10308"/>
                      <a:pt x="1802" y="10175"/>
                      <a:pt x="1802" y="10041"/>
                    </a:cubicBezTo>
                    <a:cubicBezTo>
                      <a:pt x="1836" y="10008"/>
                      <a:pt x="1836" y="9975"/>
                      <a:pt x="1836" y="9941"/>
                    </a:cubicBezTo>
                    <a:lnTo>
                      <a:pt x="1836" y="9775"/>
                    </a:lnTo>
                    <a:lnTo>
                      <a:pt x="1836" y="8974"/>
                    </a:lnTo>
                    <a:lnTo>
                      <a:pt x="1736" y="8974"/>
                    </a:lnTo>
                    <a:lnTo>
                      <a:pt x="1769" y="8674"/>
                    </a:lnTo>
                    <a:lnTo>
                      <a:pt x="1836" y="8674"/>
                    </a:lnTo>
                    <a:lnTo>
                      <a:pt x="1836" y="6939"/>
                    </a:lnTo>
                    <a:lnTo>
                      <a:pt x="1635" y="6939"/>
                    </a:lnTo>
                    <a:lnTo>
                      <a:pt x="1635" y="6672"/>
                    </a:lnTo>
                    <a:lnTo>
                      <a:pt x="1836" y="6672"/>
                    </a:lnTo>
                    <a:lnTo>
                      <a:pt x="1836" y="2369"/>
                    </a:lnTo>
                    <a:lnTo>
                      <a:pt x="1702" y="2403"/>
                    </a:lnTo>
                    <a:lnTo>
                      <a:pt x="1669" y="2102"/>
                    </a:lnTo>
                    <a:lnTo>
                      <a:pt x="1836" y="2102"/>
                    </a:lnTo>
                    <a:lnTo>
                      <a:pt x="1836" y="735"/>
                    </a:lnTo>
                    <a:lnTo>
                      <a:pt x="1836" y="468"/>
                    </a:lnTo>
                    <a:cubicBezTo>
                      <a:pt x="1836" y="201"/>
                      <a:pt x="1602" y="1"/>
                      <a:pt x="13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1" name="Google Shape;2181;p45"/>
              <p:cNvSpPr/>
              <p:nvPr/>
            </p:nvSpPr>
            <p:spPr>
              <a:xfrm>
                <a:off x="4778575" y="3638875"/>
                <a:ext cx="40197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16079" h="2236" extrusionOk="0">
                    <a:moveTo>
                      <a:pt x="15912" y="1"/>
                    </a:moveTo>
                    <a:lnTo>
                      <a:pt x="168" y="1935"/>
                    </a:lnTo>
                    <a:lnTo>
                      <a:pt x="1" y="1935"/>
                    </a:lnTo>
                    <a:lnTo>
                      <a:pt x="34" y="2236"/>
                    </a:lnTo>
                    <a:lnTo>
                      <a:pt x="168" y="2202"/>
                    </a:lnTo>
                    <a:lnTo>
                      <a:pt x="15912" y="301"/>
                    </a:lnTo>
                    <a:lnTo>
                      <a:pt x="16012" y="134"/>
                    </a:lnTo>
                    <a:lnTo>
                      <a:pt x="16079" y="168"/>
                    </a:lnTo>
                    <a:lnTo>
                      <a:pt x="160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2" name="Google Shape;2182;p45"/>
              <p:cNvSpPr/>
              <p:nvPr/>
            </p:nvSpPr>
            <p:spPr>
              <a:xfrm>
                <a:off x="4777750" y="3801500"/>
                <a:ext cx="424500" cy="6700"/>
              </a:xfrm>
              <a:custGeom>
                <a:avLst/>
                <a:gdLst/>
                <a:ahLst/>
                <a:cxnLst/>
                <a:rect l="l" t="t" r="r" b="b"/>
                <a:pathLst>
                  <a:path w="16980" h="268" extrusionOk="0">
                    <a:moveTo>
                      <a:pt x="0" y="0"/>
                    </a:moveTo>
                    <a:lnTo>
                      <a:pt x="0" y="267"/>
                    </a:lnTo>
                    <a:lnTo>
                      <a:pt x="16979" y="267"/>
                    </a:lnTo>
                    <a:lnTo>
                      <a:pt x="16979" y="0"/>
                    </a:lnTo>
                    <a:lnTo>
                      <a:pt x="3770" y="0"/>
                    </a:lnTo>
                    <a:lnTo>
                      <a:pt x="3770" y="100"/>
                    </a:lnTo>
                    <a:lnTo>
                      <a:pt x="3636" y="100"/>
                    </a:lnTo>
                    <a:lnTo>
                      <a:pt x="36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5"/>
              <p:cNvSpPr/>
              <p:nvPr/>
            </p:nvSpPr>
            <p:spPr>
              <a:xfrm>
                <a:off x="4780250" y="3851525"/>
                <a:ext cx="387800" cy="40050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602" extrusionOk="0">
                    <a:moveTo>
                      <a:pt x="34" y="1"/>
                    </a:moveTo>
                    <a:lnTo>
                      <a:pt x="1" y="301"/>
                    </a:lnTo>
                    <a:lnTo>
                      <a:pt x="101" y="301"/>
                    </a:lnTo>
                    <a:lnTo>
                      <a:pt x="2035" y="468"/>
                    </a:lnTo>
                    <a:lnTo>
                      <a:pt x="2069" y="334"/>
                    </a:lnTo>
                    <a:lnTo>
                      <a:pt x="2202" y="368"/>
                    </a:lnTo>
                    <a:lnTo>
                      <a:pt x="2169" y="468"/>
                    </a:lnTo>
                    <a:lnTo>
                      <a:pt x="5104" y="735"/>
                    </a:lnTo>
                    <a:lnTo>
                      <a:pt x="5138" y="601"/>
                    </a:lnTo>
                    <a:lnTo>
                      <a:pt x="5271" y="635"/>
                    </a:lnTo>
                    <a:lnTo>
                      <a:pt x="5238" y="735"/>
                    </a:lnTo>
                    <a:lnTo>
                      <a:pt x="9107" y="1068"/>
                    </a:lnTo>
                    <a:lnTo>
                      <a:pt x="9174" y="935"/>
                    </a:lnTo>
                    <a:lnTo>
                      <a:pt x="9274" y="1002"/>
                    </a:lnTo>
                    <a:lnTo>
                      <a:pt x="9274" y="1068"/>
                    </a:lnTo>
                    <a:lnTo>
                      <a:pt x="13110" y="1402"/>
                    </a:lnTo>
                    <a:lnTo>
                      <a:pt x="13177" y="1268"/>
                    </a:lnTo>
                    <a:lnTo>
                      <a:pt x="13310" y="1302"/>
                    </a:lnTo>
                    <a:lnTo>
                      <a:pt x="13277" y="1435"/>
                    </a:lnTo>
                    <a:lnTo>
                      <a:pt x="15245" y="1602"/>
                    </a:lnTo>
                    <a:lnTo>
                      <a:pt x="15478" y="1602"/>
                    </a:lnTo>
                    <a:lnTo>
                      <a:pt x="15512" y="1335"/>
                    </a:lnTo>
                    <a:lnTo>
                      <a:pt x="15345" y="1335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5"/>
              <p:cNvSpPr/>
              <p:nvPr/>
            </p:nvSpPr>
            <p:spPr>
              <a:xfrm>
                <a:off x="4868650" y="3642225"/>
                <a:ext cx="313575" cy="161800"/>
              </a:xfrm>
              <a:custGeom>
                <a:avLst/>
                <a:gdLst/>
                <a:ahLst/>
                <a:cxnLst/>
                <a:rect l="l" t="t" r="r" b="b"/>
                <a:pathLst>
                  <a:path w="12543" h="6472" extrusionOk="0">
                    <a:moveTo>
                      <a:pt x="12409" y="0"/>
                    </a:moveTo>
                    <a:lnTo>
                      <a:pt x="12309" y="167"/>
                    </a:lnTo>
                    <a:lnTo>
                      <a:pt x="10041" y="3603"/>
                    </a:lnTo>
                    <a:lnTo>
                      <a:pt x="100" y="3836"/>
                    </a:lnTo>
                    <a:lnTo>
                      <a:pt x="34" y="3836"/>
                    </a:lnTo>
                    <a:lnTo>
                      <a:pt x="0" y="6371"/>
                    </a:lnTo>
                    <a:lnTo>
                      <a:pt x="0" y="6471"/>
                    </a:lnTo>
                    <a:lnTo>
                      <a:pt x="134" y="6471"/>
                    </a:lnTo>
                    <a:lnTo>
                      <a:pt x="134" y="6371"/>
                    </a:lnTo>
                    <a:lnTo>
                      <a:pt x="167" y="3970"/>
                    </a:lnTo>
                    <a:lnTo>
                      <a:pt x="10108" y="3736"/>
                    </a:lnTo>
                    <a:lnTo>
                      <a:pt x="12376" y="334"/>
                    </a:lnTo>
                    <a:lnTo>
                      <a:pt x="12543" y="67"/>
                    </a:lnTo>
                    <a:lnTo>
                      <a:pt x="12476" y="34"/>
                    </a:lnTo>
                    <a:lnTo>
                      <a:pt x="124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5"/>
              <p:cNvSpPr/>
              <p:nvPr/>
            </p:nvSpPr>
            <p:spPr>
              <a:xfrm>
                <a:off x="4740225" y="3641375"/>
                <a:ext cx="24200" cy="243550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742" extrusionOk="0">
                    <a:moveTo>
                      <a:pt x="834" y="1"/>
                    </a:moveTo>
                    <a:lnTo>
                      <a:pt x="834" y="68"/>
                    </a:lnTo>
                    <a:lnTo>
                      <a:pt x="834" y="8807"/>
                    </a:lnTo>
                    <a:lnTo>
                      <a:pt x="167" y="9508"/>
                    </a:lnTo>
                    <a:lnTo>
                      <a:pt x="0" y="9674"/>
                    </a:lnTo>
                    <a:lnTo>
                      <a:pt x="100" y="9741"/>
                    </a:lnTo>
                    <a:lnTo>
                      <a:pt x="201" y="9674"/>
                    </a:lnTo>
                    <a:lnTo>
                      <a:pt x="968" y="8840"/>
                    </a:lnTo>
                    <a:lnTo>
                      <a:pt x="968" y="34"/>
                    </a:lnTo>
                    <a:lnTo>
                      <a:pt x="96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5"/>
              <p:cNvSpPr/>
              <p:nvPr/>
            </p:nvSpPr>
            <p:spPr>
              <a:xfrm>
                <a:off x="4866975" y="3595525"/>
                <a:ext cx="226025" cy="64225"/>
              </a:xfrm>
              <a:custGeom>
                <a:avLst/>
                <a:gdLst/>
                <a:ahLst/>
                <a:cxnLst/>
                <a:rect l="l" t="t" r="r" b="b"/>
                <a:pathLst>
                  <a:path w="9041" h="2569" extrusionOk="0">
                    <a:moveTo>
                      <a:pt x="8740" y="0"/>
                    </a:moveTo>
                    <a:lnTo>
                      <a:pt x="8774" y="134"/>
                    </a:lnTo>
                    <a:lnTo>
                      <a:pt x="8907" y="967"/>
                    </a:lnTo>
                    <a:lnTo>
                      <a:pt x="268" y="2402"/>
                    </a:lnTo>
                    <a:lnTo>
                      <a:pt x="167" y="1668"/>
                    </a:lnTo>
                    <a:lnTo>
                      <a:pt x="134" y="1601"/>
                    </a:lnTo>
                    <a:lnTo>
                      <a:pt x="1" y="1601"/>
                    </a:lnTo>
                    <a:lnTo>
                      <a:pt x="34" y="1701"/>
                    </a:lnTo>
                    <a:lnTo>
                      <a:pt x="167" y="2569"/>
                    </a:lnTo>
                    <a:lnTo>
                      <a:pt x="8974" y="1101"/>
                    </a:lnTo>
                    <a:lnTo>
                      <a:pt x="9040" y="1101"/>
                    </a:lnTo>
                    <a:lnTo>
                      <a:pt x="8907" y="100"/>
                    </a:lnTo>
                    <a:lnTo>
                      <a:pt x="8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5"/>
              <p:cNvSpPr/>
              <p:nvPr/>
            </p:nvSpPr>
            <p:spPr>
              <a:xfrm>
                <a:off x="5093800" y="3883225"/>
                <a:ext cx="19225" cy="41725"/>
              </a:xfrm>
              <a:custGeom>
                <a:avLst/>
                <a:gdLst/>
                <a:ahLst/>
                <a:cxnLst/>
                <a:rect l="l" t="t" r="r" b="b"/>
                <a:pathLst>
                  <a:path w="769" h="1669" extrusionOk="0">
                    <a:moveTo>
                      <a:pt x="635" y="0"/>
                    </a:moveTo>
                    <a:lnTo>
                      <a:pt x="568" y="134"/>
                    </a:lnTo>
                    <a:lnTo>
                      <a:pt x="1" y="1568"/>
                    </a:lnTo>
                    <a:lnTo>
                      <a:pt x="1" y="1602"/>
                    </a:lnTo>
                    <a:lnTo>
                      <a:pt x="134" y="1668"/>
                    </a:lnTo>
                    <a:lnTo>
                      <a:pt x="168" y="1602"/>
                    </a:lnTo>
                    <a:lnTo>
                      <a:pt x="735" y="167"/>
                    </a:lnTo>
                    <a:lnTo>
                      <a:pt x="768" y="34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5"/>
              <p:cNvSpPr/>
              <p:nvPr/>
            </p:nvSpPr>
            <p:spPr>
              <a:xfrm>
                <a:off x="4824450" y="3859875"/>
                <a:ext cx="10875" cy="27550"/>
              </a:xfrm>
              <a:custGeom>
                <a:avLst/>
                <a:gdLst/>
                <a:ahLst/>
                <a:cxnLst/>
                <a:rect l="l" t="t" r="r" b="b"/>
                <a:pathLst>
                  <a:path w="435" h="1102" extrusionOk="0">
                    <a:moveTo>
                      <a:pt x="301" y="0"/>
                    </a:moveTo>
                    <a:lnTo>
                      <a:pt x="267" y="134"/>
                    </a:lnTo>
                    <a:lnTo>
                      <a:pt x="34" y="1001"/>
                    </a:lnTo>
                    <a:lnTo>
                      <a:pt x="0" y="1068"/>
                    </a:lnTo>
                    <a:lnTo>
                      <a:pt x="134" y="1101"/>
                    </a:lnTo>
                    <a:lnTo>
                      <a:pt x="167" y="1034"/>
                    </a:lnTo>
                    <a:lnTo>
                      <a:pt x="401" y="134"/>
                    </a:lnTo>
                    <a:lnTo>
                      <a:pt x="434" y="34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5"/>
              <p:cNvSpPr/>
              <p:nvPr/>
            </p:nvSpPr>
            <p:spPr>
              <a:xfrm>
                <a:off x="4899500" y="3866550"/>
                <a:ext cx="12525" cy="3337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35" extrusionOk="0">
                    <a:moveTo>
                      <a:pt x="368" y="0"/>
                    </a:moveTo>
                    <a:lnTo>
                      <a:pt x="334" y="134"/>
                    </a:lnTo>
                    <a:lnTo>
                      <a:pt x="34" y="1168"/>
                    </a:lnTo>
                    <a:lnTo>
                      <a:pt x="1" y="1268"/>
                    </a:lnTo>
                    <a:lnTo>
                      <a:pt x="134" y="1335"/>
                    </a:lnTo>
                    <a:lnTo>
                      <a:pt x="167" y="1168"/>
                    </a:lnTo>
                    <a:lnTo>
                      <a:pt x="468" y="134"/>
                    </a:lnTo>
                    <a:lnTo>
                      <a:pt x="501" y="34"/>
                    </a:lnTo>
                    <a:lnTo>
                      <a:pt x="3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45"/>
              <p:cNvSpPr/>
              <p:nvPr/>
            </p:nvSpPr>
            <p:spPr>
              <a:xfrm>
                <a:off x="4997075" y="3874875"/>
                <a:ext cx="15025" cy="384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1536" extrusionOk="0">
                    <a:moveTo>
                      <a:pt x="501" y="1"/>
                    </a:moveTo>
                    <a:lnTo>
                      <a:pt x="434" y="134"/>
                    </a:lnTo>
                    <a:lnTo>
                      <a:pt x="34" y="1368"/>
                    </a:lnTo>
                    <a:lnTo>
                      <a:pt x="0" y="1469"/>
                    </a:lnTo>
                    <a:lnTo>
                      <a:pt x="134" y="1535"/>
                    </a:lnTo>
                    <a:lnTo>
                      <a:pt x="167" y="1402"/>
                    </a:lnTo>
                    <a:lnTo>
                      <a:pt x="601" y="134"/>
                    </a:lnTo>
                    <a:lnTo>
                      <a:pt x="601" y="68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5"/>
              <p:cNvSpPr/>
              <p:nvPr/>
            </p:nvSpPr>
            <p:spPr>
              <a:xfrm>
                <a:off x="6783350" y="2379650"/>
                <a:ext cx="6700" cy="356100"/>
              </a:xfrm>
              <a:custGeom>
                <a:avLst/>
                <a:gdLst/>
                <a:ahLst/>
                <a:cxnLst/>
                <a:rect l="l" t="t" r="r" b="b"/>
                <a:pathLst>
                  <a:path w="268" h="14244" extrusionOk="0">
                    <a:moveTo>
                      <a:pt x="201" y="10641"/>
                    </a:moveTo>
                    <a:lnTo>
                      <a:pt x="234" y="10941"/>
                    </a:lnTo>
                    <a:lnTo>
                      <a:pt x="167" y="10941"/>
                    </a:lnTo>
                    <a:lnTo>
                      <a:pt x="134" y="10675"/>
                    </a:lnTo>
                    <a:lnTo>
                      <a:pt x="201" y="10641"/>
                    </a:lnTo>
                    <a:close/>
                    <a:moveTo>
                      <a:pt x="0" y="0"/>
                    </a:moveTo>
                    <a:lnTo>
                      <a:pt x="0" y="1101"/>
                    </a:lnTo>
                    <a:lnTo>
                      <a:pt x="134" y="1101"/>
                    </a:lnTo>
                    <a:lnTo>
                      <a:pt x="134" y="1401"/>
                    </a:lnTo>
                    <a:lnTo>
                      <a:pt x="0" y="1401"/>
                    </a:lnTo>
                    <a:lnTo>
                      <a:pt x="0" y="4570"/>
                    </a:lnTo>
                    <a:lnTo>
                      <a:pt x="134" y="4570"/>
                    </a:lnTo>
                    <a:lnTo>
                      <a:pt x="134" y="4737"/>
                    </a:lnTo>
                    <a:lnTo>
                      <a:pt x="0" y="4737"/>
                    </a:lnTo>
                    <a:lnTo>
                      <a:pt x="0" y="13310"/>
                    </a:lnTo>
                    <a:lnTo>
                      <a:pt x="134" y="13310"/>
                    </a:lnTo>
                    <a:lnTo>
                      <a:pt x="134" y="13443"/>
                    </a:lnTo>
                    <a:lnTo>
                      <a:pt x="0" y="13443"/>
                    </a:lnTo>
                    <a:lnTo>
                      <a:pt x="0" y="14210"/>
                    </a:lnTo>
                    <a:lnTo>
                      <a:pt x="267" y="14244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5"/>
              <p:cNvSpPr/>
              <p:nvPr/>
            </p:nvSpPr>
            <p:spPr>
              <a:xfrm>
                <a:off x="6783350" y="2347075"/>
                <a:ext cx="63400" cy="418700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16748" extrusionOk="0">
                    <a:moveTo>
                      <a:pt x="679" y="0"/>
                    </a:moveTo>
                    <a:cubicBezTo>
                      <a:pt x="304" y="0"/>
                      <a:pt x="0" y="320"/>
                      <a:pt x="0" y="670"/>
                    </a:cubicBezTo>
                    <a:lnTo>
                      <a:pt x="0" y="1170"/>
                    </a:lnTo>
                    <a:lnTo>
                      <a:pt x="0" y="1203"/>
                    </a:lnTo>
                    <a:lnTo>
                      <a:pt x="267" y="1203"/>
                    </a:lnTo>
                    <a:lnTo>
                      <a:pt x="267" y="670"/>
                    </a:lnTo>
                    <a:cubicBezTo>
                      <a:pt x="267" y="469"/>
                      <a:pt x="467" y="269"/>
                      <a:pt x="668" y="269"/>
                    </a:cubicBezTo>
                    <a:lnTo>
                      <a:pt x="701" y="269"/>
                    </a:lnTo>
                    <a:cubicBezTo>
                      <a:pt x="734" y="303"/>
                      <a:pt x="801" y="303"/>
                      <a:pt x="834" y="303"/>
                    </a:cubicBezTo>
                    <a:lnTo>
                      <a:pt x="834" y="203"/>
                    </a:lnTo>
                    <a:lnTo>
                      <a:pt x="968" y="203"/>
                    </a:lnTo>
                    <a:lnTo>
                      <a:pt x="968" y="336"/>
                    </a:lnTo>
                    <a:cubicBezTo>
                      <a:pt x="1702" y="536"/>
                      <a:pt x="2235" y="1303"/>
                      <a:pt x="2235" y="2237"/>
                    </a:cubicBezTo>
                    <a:lnTo>
                      <a:pt x="2235" y="15413"/>
                    </a:lnTo>
                    <a:cubicBezTo>
                      <a:pt x="2235" y="15447"/>
                      <a:pt x="2235" y="15513"/>
                      <a:pt x="2235" y="15547"/>
                    </a:cubicBezTo>
                    <a:lnTo>
                      <a:pt x="2335" y="15614"/>
                    </a:lnTo>
                    <a:lnTo>
                      <a:pt x="2269" y="15714"/>
                    </a:lnTo>
                    <a:lnTo>
                      <a:pt x="2235" y="15680"/>
                    </a:lnTo>
                    <a:cubicBezTo>
                      <a:pt x="2135" y="16014"/>
                      <a:pt x="1902" y="16314"/>
                      <a:pt x="1568" y="16347"/>
                    </a:cubicBezTo>
                    <a:lnTo>
                      <a:pt x="1035" y="16447"/>
                    </a:lnTo>
                    <a:lnTo>
                      <a:pt x="901" y="16447"/>
                    </a:lnTo>
                    <a:cubicBezTo>
                      <a:pt x="734" y="16447"/>
                      <a:pt x="601" y="16381"/>
                      <a:pt x="467" y="16281"/>
                    </a:cubicBezTo>
                    <a:cubicBezTo>
                      <a:pt x="334" y="16147"/>
                      <a:pt x="267" y="15980"/>
                      <a:pt x="267" y="15814"/>
                    </a:cubicBezTo>
                    <a:lnTo>
                      <a:pt x="267" y="15547"/>
                    </a:lnTo>
                    <a:lnTo>
                      <a:pt x="0" y="15547"/>
                    </a:lnTo>
                    <a:lnTo>
                      <a:pt x="0" y="15680"/>
                    </a:lnTo>
                    <a:lnTo>
                      <a:pt x="0" y="15814"/>
                    </a:lnTo>
                    <a:cubicBezTo>
                      <a:pt x="0" y="16081"/>
                      <a:pt x="101" y="16314"/>
                      <a:pt x="267" y="16481"/>
                    </a:cubicBezTo>
                    <a:cubicBezTo>
                      <a:pt x="434" y="16648"/>
                      <a:pt x="668" y="16748"/>
                      <a:pt x="901" y="16748"/>
                    </a:cubicBezTo>
                    <a:cubicBezTo>
                      <a:pt x="968" y="16748"/>
                      <a:pt x="1001" y="16714"/>
                      <a:pt x="1068" y="16714"/>
                    </a:cubicBezTo>
                    <a:lnTo>
                      <a:pt x="1602" y="16614"/>
                    </a:lnTo>
                    <a:cubicBezTo>
                      <a:pt x="2135" y="16548"/>
                      <a:pt x="2536" y="16014"/>
                      <a:pt x="2536" y="15413"/>
                    </a:cubicBezTo>
                    <a:lnTo>
                      <a:pt x="2536" y="2237"/>
                    </a:lnTo>
                    <a:cubicBezTo>
                      <a:pt x="2536" y="1070"/>
                      <a:pt x="1735" y="69"/>
                      <a:pt x="734" y="2"/>
                    </a:cubicBezTo>
                    <a:cubicBezTo>
                      <a:pt x="716" y="1"/>
                      <a:pt x="697" y="0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5"/>
              <p:cNvSpPr/>
              <p:nvPr/>
            </p:nvSpPr>
            <p:spPr>
              <a:xfrm>
                <a:off x="6734975" y="2494725"/>
                <a:ext cx="51725" cy="221025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8841" extrusionOk="0">
                    <a:moveTo>
                      <a:pt x="1" y="1"/>
                    </a:moveTo>
                    <a:lnTo>
                      <a:pt x="1" y="4104"/>
                    </a:lnTo>
                    <a:lnTo>
                      <a:pt x="1" y="4370"/>
                    </a:lnTo>
                    <a:lnTo>
                      <a:pt x="1" y="6338"/>
                    </a:lnTo>
                    <a:lnTo>
                      <a:pt x="34" y="6338"/>
                    </a:lnTo>
                    <a:lnTo>
                      <a:pt x="67" y="6605"/>
                    </a:lnTo>
                    <a:lnTo>
                      <a:pt x="1" y="6605"/>
                    </a:lnTo>
                    <a:lnTo>
                      <a:pt x="1" y="7673"/>
                    </a:lnTo>
                    <a:lnTo>
                      <a:pt x="67" y="7673"/>
                    </a:lnTo>
                    <a:lnTo>
                      <a:pt x="67" y="7806"/>
                    </a:lnTo>
                    <a:lnTo>
                      <a:pt x="1" y="7806"/>
                    </a:lnTo>
                    <a:lnTo>
                      <a:pt x="1" y="8840"/>
                    </a:lnTo>
                    <a:lnTo>
                      <a:pt x="2069" y="8840"/>
                    </a:lnTo>
                    <a:lnTo>
                      <a:pt x="2069" y="8707"/>
                    </a:lnTo>
                    <a:lnTo>
                      <a:pt x="134" y="8707"/>
                    </a:lnTo>
                    <a:lnTo>
                      <a:pt x="134" y="134"/>
                    </a:lnTo>
                    <a:lnTo>
                      <a:pt x="2069" y="134"/>
                    </a:lnTo>
                    <a:lnTo>
                      <a:pt x="20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4" name="Google Shape;2194;p45"/>
              <p:cNvSpPr/>
              <p:nvPr/>
            </p:nvSpPr>
            <p:spPr>
              <a:xfrm>
                <a:off x="6804200" y="2352125"/>
                <a:ext cx="37550" cy="38780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512" extrusionOk="0">
                    <a:moveTo>
                      <a:pt x="0" y="1"/>
                    </a:moveTo>
                    <a:lnTo>
                      <a:pt x="0" y="101"/>
                    </a:lnTo>
                    <a:lnTo>
                      <a:pt x="0" y="14644"/>
                    </a:lnTo>
                    <a:lnTo>
                      <a:pt x="1401" y="15478"/>
                    </a:lnTo>
                    <a:lnTo>
                      <a:pt x="1435" y="15512"/>
                    </a:lnTo>
                    <a:lnTo>
                      <a:pt x="1501" y="15412"/>
                    </a:lnTo>
                    <a:lnTo>
                      <a:pt x="1401" y="15345"/>
                    </a:lnTo>
                    <a:lnTo>
                      <a:pt x="134" y="14544"/>
                    </a:lnTo>
                    <a:lnTo>
                      <a:pt x="134" y="134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315" y="1163479"/>
            <a:ext cx="4570805" cy="3163165"/>
          </a:xfrm>
          <a:prstGeom prst="rect">
            <a:avLst/>
          </a:prstGeom>
        </p:spPr>
      </p:pic>
      <p:sp>
        <p:nvSpPr>
          <p:cNvPr id="38" name="Google Shape;2078;p45"/>
          <p:cNvSpPr txBox="1">
            <a:spLocks/>
          </p:cNvSpPr>
          <p:nvPr/>
        </p:nvSpPr>
        <p:spPr>
          <a:xfrm>
            <a:off x="257320" y="425075"/>
            <a:ext cx="3990000" cy="41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pace Grotesk"/>
              <a:buNone/>
              <a:defRPr sz="1400" b="0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165100" indent="0" algn="l"/>
            <a:endParaRPr lang="en-US" dirty="0">
              <a:solidFill>
                <a:schemeClr val="accent3">
                  <a:lumMod val="10000"/>
                </a:schemeClr>
              </a:solidFill>
            </a:endParaRPr>
          </a:p>
        </p:txBody>
      </p:sp>
      <p:sp>
        <p:nvSpPr>
          <p:cNvPr id="39" name="Google Shape;2200;p46"/>
          <p:cNvSpPr txBox="1">
            <a:spLocks noGrp="1"/>
          </p:cNvSpPr>
          <p:nvPr>
            <p:ph type="subTitle" idx="1"/>
          </p:nvPr>
        </p:nvSpPr>
        <p:spPr>
          <a:xfrm>
            <a:off x="0" y="597305"/>
            <a:ext cx="4132995" cy="4295515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P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lane 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travel is among the safest modes of transportation. </a:t>
            </a: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However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, when </a:t>
            </a:r>
            <a:r>
              <a:rPr lang="en-US" b="1" u="sng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aviation accidents 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do 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happen, the results are often 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catastrophic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Minor 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airplane collisions or crash landings, 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are 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devastating, life-altering 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events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In 2007, the National Transportation Safety Board estimated a total of nearly 24 million flight hours. </a:t>
            </a: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Of </a:t>
            </a: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these 24 million hours, 6.84 of every 100,000 flight hours yielded an airplane crash, and 1.19 of every 100,000 yielded a fatal crash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Bahnschrift SemiBold" panose="020B0502040204020203" pitchFamily="34" charset="0"/>
              </a:rPr>
              <a:t>This is down from an all-time high of 9.08 accidents per 100,000 hours in 1994</a:t>
            </a:r>
            <a:r>
              <a:rPr lang="en-US" b="1" dirty="0" smtClean="0">
                <a:solidFill>
                  <a:schemeClr val="tx1"/>
                </a:solidFill>
                <a:latin typeface="Bahnschrift SemiBold" panose="020B0502040204020203" pitchFamily="34" charset="0"/>
              </a:rPr>
              <a:t>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0" name="Google Shape;2199;p46"/>
          <p:cNvSpPr txBox="1">
            <a:spLocks noGrp="1"/>
          </p:cNvSpPr>
          <p:nvPr>
            <p:ph type="title"/>
          </p:nvPr>
        </p:nvSpPr>
        <p:spPr>
          <a:xfrm>
            <a:off x="531565" y="-9265"/>
            <a:ext cx="7717500" cy="738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rgbClr val="FF0000"/>
                </a:solidFill>
              </a:rPr>
              <a:t>Risks in Aviation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Aviation Crashes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94832" y="1092530"/>
            <a:ext cx="4329667" cy="3538847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Orbitron" panose="020B0604020202020204" charset="0"/>
              </a:rPr>
              <a:t>Landing and Takeoff are the most complex phases of flight for any airplane. </a:t>
            </a:r>
            <a:endParaRPr lang="en-US" b="1" dirty="0" smtClean="0">
              <a:solidFill>
                <a:schemeClr val="tx1"/>
              </a:solidFill>
              <a:latin typeface="Orbitro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1" dirty="0" smtClean="0">
              <a:solidFill>
                <a:schemeClr val="tx1"/>
              </a:solidFill>
              <a:latin typeface="Orbitron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Orbitron" panose="020B0604020202020204" charset="0"/>
              </a:rPr>
              <a:t>Nearly </a:t>
            </a:r>
            <a:r>
              <a:rPr lang="en-US" b="1" dirty="0">
                <a:solidFill>
                  <a:schemeClr val="tx1"/>
                </a:solidFill>
                <a:latin typeface="Orbitron" panose="020B0604020202020204" charset="0"/>
              </a:rPr>
              <a:t>half of all the aviation </a:t>
            </a:r>
            <a:r>
              <a:rPr lang="en-US" b="1" dirty="0" smtClean="0">
                <a:solidFill>
                  <a:schemeClr val="tx1"/>
                </a:solidFill>
                <a:latin typeface="Orbitron" panose="020B0604020202020204" charset="0"/>
              </a:rPr>
              <a:t>crashes </a:t>
            </a:r>
            <a:r>
              <a:rPr lang="en-US" b="1" dirty="0">
                <a:solidFill>
                  <a:schemeClr val="tx1"/>
                </a:solidFill>
                <a:latin typeface="Orbitron" panose="020B0604020202020204" charset="0"/>
              </a:rPr>
              <a:t>analyzed </a:t>
            </a:r>
            <a:r>
              <a:rPr lang="en-US" b="1" dirty="0" smtClean="0">
                <a:solidFill>
                  <a:schemeClr val="tx1"/>
                </a:solidFill>
                <a:latin typeface="Orbitron" panose="020B0604020202020204" charset="0"/>
              </a:rPr>
              <a:t>between 1983 </a:t>
            </a:r>
            <a:r>
              <a:rPr lang="en-US" b="1" dirty="0">
                <a:solidFill>
                  <a:schemeClr val="tx1"/>
                </a:solidFill>
                <a:latin typeface="Orbitron" panose="020B0604020202020204" charset="0"/>
              </a:rPr>
              <a:t>– 2019 took place during either landing or take off procedures</a:t>
            </a:r>
            <a:endParaRPr lang="en-US" dirty="0">
              <a:solidFill>
                <a:schemeClr val="tx1"/>
              </a:solidFill>
              <a:latin typeface="Orbitron" panose="020B060402020202020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853" y="1185725"/>
            <a:ext cx="4251365" cy="2800119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27532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80" y="222817"/>
            <a:ext cx="7717500" cy="740700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Type of Aircrafts involved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-831272" y="3855529"/>
            <a:ext cx="4405745" cy="1368082"/>
          </a:xfrm>
        </p:spPr>
        <p:txBody>
          <a:bodyPr/>
          <a:lstStyle/>
          <a:p>
            <a:pPr lvl="2" algn="l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Orbitron" panose="020B0604020202020204" charset="0"/>
              </a:rPr>
              <a:t>general </a:t>
            </a:r>
            <a:r>
              <a:rPr lang="en-US" b="1" dirty="0">
                <a:latin typeface="Orbitron" panose="020B0604020202020204" charset="0"/>
              </a:rPr>
              <a:t>aviation aircraft were involved in </a:t>
            </a:r>
            <a:r>
              <a:rPr lang="en-US" b="1" dirty="0" smtClean="0">
                <a:latin typeface="Orbitron" panose="020B0604020202020204" charset="0"/>
              </a:rPr>
              <a:t>almost </a:t>
            </a:r>
            <a:r>
              <a:rPr lang="en-US" b="1" dirty="0">
                <a:latin typeface="Orbitron" panose="020B0604020202020204" charset="0"/>
              </a:rPr>
              <a:t>78% </a:t>
            </a:r>
            <a:r>
              <a:rPr lang="en-US" b="1" dirty="0" smtClean="0">
                <a:latin typeface="Orbitron" panose="020B0604020202020204" charset="0"/>
              </a:rPr>
              <a:t>of all crashes.</a:t>
            </a:r>
          </a:p>
          <a:p>
            <a:pPr marL="139700" indent="0" algn="l"/>
            <a:endParaRPr lang="en-US" dirty="0">
              <a:solidFill>
                <a:schemeClr val="bg1"/>
              </a:solidFill>
              <a:latin typeface="Orbitron" panose="020B060402020202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86" y="963517"/>
            <a:ext cx="4127137" cy="2918616"/>
          </a:xfrm>
          <a:prstGeom prst="rect">
            <a:avLst/>
          </a:prstGeom>
        </p:spPr>
      </p:pic>
      <p:pic>
        <p:nvPicPr>
          <p:cNvPr id="176" name="Picture 17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378" y="963517"/>
            <a:ext cx="4404308" cy="2918616"/>
          </a:xfrm>
          <a:prstGeom prst="rect">
            <a:avLst/>
          </a:prstGeom>
        </p:spPr>
      </p:pic>
      <p:sp>
        <p:nvSpPr>
          <p:cNvPr id="177" name="Subtitle 3"/>
          <p:cNvSpPr>
            <a:spLocks noGrp="1"/>
          </p:cNvSpPr>
          <p:nvPr>
            <p:ph type="subTitle" idx="1"/>
          </p:nvPr>
        </p:nvSpPr>
        <p:spPr>
          <a:xfrm>
            <a:off x="3467595" y="3835731"/>
            <a:ext cx="5510150" cy="1212074"/>
          </a:xfrm>
        </p:spPr>
        <p:txBody>
          <a:bodyPr/>
          <a:lstStyle/>
          <a:p>
            <a:pPr marL="1339850" lvl="2" indent="-285750" algn="l">
              <a:buFont typeface="Arial" panose="020B0604020202020204" pitchFamily="34" charset="0"/>
              <a:buChar char="•"/>
            </a:pPr>
            <a:r>
              <a:rPr lang="en-US" b="1" dirty="0">
                <a:latin typeface="Orbitron" panose="020B0604020202020204" charset="0"/>
              </a:rPr>
              <a:t>percentage of fatal accidents by the type of flight, we see that general aviation was involved in almost 45</a:t>
            </a:r>
            <a:r>
              <a:rPr lang="en-US" b="1" dirty="0" smtClean="0">
                <a:latin typeface="Orbitron" panose="020B0604020202020204" charset="0"/>
              </a:rPr>
              <a:t>%.</a:t>
            </a:r>
            <a:endParaRPr lang="en-US" dirty="0">
              <a:solidFill>
                <a:schemeClr val="bg1"/>
              </a:solidFill>
              <a:latin typeface="Orbitron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3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eronautics by Slidesgo">
  <a:themeElements>
    <a:clrScheme name="Simple Light">
      <a:dk1>
        <a:srgbClr val="FFFFFF"/>
      </a:dk1>
      <a:lt1>
        <a:srgbClr val="031538"/>
      </a:lt1>
      <a:dk2>
        <a:srgbClr val="07348F"/>
      </a:dk2>
      <a:lt2>
        <a:srgbClr val="4D74C3"/>
      </a:lt2>
      <a:accent1>
        <a:srgbClr val="6B98B6"/>
      </a:accent1>
      <a:accent2>
        <a:srgbClr val="9E9D9D"/>
      </a:accent2>
      <a:accent3>
        <a:srgbClr val="D4D4D4"/>
      </a:accent3>
      <a:accent4>
        <a:srgbClr val="010E27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843</TotalTime>
  <Words>1359</Words>
  <Application>Microsoft Office PowerPoint</Application>
  <PresentationFormat>On-screen Show (16:9)</PresentationFormat>
  <Paragraphs>150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IBM Plex Sans</vt:lpstr>
      <vt:lpstr>Bahnschrift SemiBold</vt:lpstr>
      <vt:lpstr>Space Grotesk</vt:lpstr>
      <vt:lpstr>Microsoft YaHei UI</vt:lpstr>
      <vt:lpstr>Wingdings</vt:lpstr>
      <vt:lpstr>Bahnschrift Light</vt:lpstr>
      <vt:lpstr>Arial</vt:lpstr>
      <vt:lpstr>Arial Rounded MT Bold</vt:lpstr>
      <vt:lpstr>Orbitron</vt:lpstr>
      <vt:lpstr>Space Grotesk Medium</vt:lpstr>
      <vt:lpstr>MS Gothic</vt:lpstr>
      <vt:lpstr>Aeronautics by Slidesgo</vt:lpstr>
      <vt:lpstr>Analyzing Aviation Risks: Recommendations for Aircraft Acquisition</vt:lpstr>
      <vt:lpstr>Table of contents</vt:lpstr>
      <vt:lpstr>December.17.1903!</vt:lpstr>
      <vt:lpstr>IMPACT OF AIR TRAVEL</vt:lpstr>
      <vt:lpstr>PowerPoint Presentation</vt:lpstr>
      <vt:lpstr>PowerPoint Presentation</vt:lpstr>
      <vt:lpstr>Risks in Aviation</vt:lpstr>
      <vt:lpstr>Aviation Crashes </vt:lpstr>
      <vt:lpstr>Type of Aircrafts involved </vt:lpstr>
      <vt:lpstr>Causes of Aviation Accidents</vt:lpstr>
      <vt:lpstr>BUSINESS PROBLEM </vt:lpstr>
      <vt:lpstr>Why is this important?</vt:lpstr>
      <vt:lpstr>DID YOU KNOW?</vt:lpstr>
      <vt:lpstr>The Aviation Industry…</vt:lpstr>
      <vt:lpstr>Why This Analysis is Critical: </vt:lpstr>
      <vt:lpstr>OBJECTIVES FOR THIS ANALYSIS</vt:lpstr>
      <vt:lpstr>QUESTIONS?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Aviation Risks: Recommendations for Aircraft Acquisition</dc:title>
  <dc:creator>Edel Masai</dc:creator>
  <cp:lastModifiedBy>User</cp:lastModifiedBy>
  <cp:revision>35</cp:revision>
  <dcterms:modified xsi:type="dcterms:W3CDTF">2024-11-30T14:01:22Z</dcterms:modified>
</cp:coreProperties>
</file>